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4707" r:id="rId2"/>
    <p:sldId id="256" r:id="rId3"/>
    <p:sldId id="4859" r:id="rId4"/>
    <p:sldId id="4853" r:id="rId5"/>
    <p:sldId id="4841" r:id="rId6"/>
    <p:sldId id="4854" r:id="rId7"/>
    <p:sldId id="4857" r:id="rId8"/>
    <p:sldId id="4843" r:id="rId9"/>
    <p:sldId id="4847" r:id="rId10"/>
    <p:sldId id="4848" r:id="rId11"/>
    <p:sldId id="4849" r:id="rId12"/>
    <p:sldId id="4861" r:id="rId13"/>
    <p:sldId id="4850" r:id="rId14"/>
    <p:sldId id="4851" r:id="rId15"/>
    <p:sldId id="4852" r:id="rId16"/>
    <p:sldId id="4862" r:id="rId17"/>
    <p:sldId id="4863" r:id="rId18"/>
    <p:sldId id="4844" r:id="rId19"/>
    <p:sldId id="4860" r:id="rId20"/>
    <p:sldId id="48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B4E8FF-5497-434F-84FF-715DAC6E768B}">
          <p14:sldIdLst>
            <p14:sldId id="4707"/>
            <p14:sldId id="256"/>
            <p14:sldId id="4859"/>
            <p14:sldId id="4853"/>
            <p14:sldId id="4841"/>
            <p14:sldId id="4854"/>
            <p14:sldId id="4857"/>
            <p14:sldId id="4843"/>
            <p14:sldId id="4847"/>
            <p14:sldId id="4848"/>
            <p14:sldId id="4849"/>
            <p14:sldId id="4861"/>
            <p14:sldId id="4850"/>
            <p14:sldId id="4851"/>
            <p14:sldId id="4852"/>
            <p14:sldId id="4862"/>
            <p14:sldId id="4863"/>
            <p14:sldId id="4844"/>
            <p14:sldId id="4860"/>
            <p14:sldId id="48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0:55: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4203 1763 24575,'-24'9'0,"1"1"0,0 2 0,0 0 0,1 1 0,1 1 0,-29 24 0,-106 115 0,108-102 0,-91 76 0,1-28 0,-4-5 0,-171 82 0,-326 101 0,535-238 0,-1-5 0,-3-4 0,-110 15 0,209-44 0,-2 1 0,-1-1 0,1 0 0,-1 0 0,-17-3 0,26 2 0,0-1 0,1 1 0,-1-1 0,1 0 0,-1 1 0,1-1 0,-1-1 0,1 1 0,-1 0 0,1-1 0,0 1 0,0-1 0,0 1 0,0-1 0,0 0 0,0 0 0,0 0 0,0 0 0,1 0 0,-1-1 0,1 1 0,0 0 0,0-1 0,-2-3 0,-2-16 0,0-1 0,1 0 0,2 0 0,0 0 0,3-39 0,-1 50 0,0 7 0,1 0 0,0 0 0,-1-1 0,2 1 0,-1 0 0,1 0 0,-1 0 0,1 0 0,1 0 0,-1 0 0,1 1 0,0-1 0,0 1 0,0 0 0,0 0 0,1 0 0,0 0 0,0 0 0,0 1 0,6-4 0,9-5 0,0 1 0,0 1 0,36-13 0,-38 16 0,99-36 0,214-50 0,133 16 0,-445 74 0,10-1 0,-1 2 0,1 0 0,34 3 0,-59-1 0,-1 1 0,1-1 0,-1 1 0,0-1 0,1 1 0,-1 0 0,1 0 0,-1 0 0,0 0 0,3 2 0,-4-3 0,-1 0 0,1 1 0,-1-1 0,0 1 0,1-1 0,-1 1 0,1-1 0,-1 1 0,0-1 0,1 1 0,-1-1 0,0 1 0,0 0 0,0-1 0,1 1 0,-1-1 0,0 1 0,0 0 0,0-1 0,0 1 0,0-1 0,0 1 0,0 0 0,0-1 0,0 1 0,-1 1 0,0 0 0,-1 1 0,1 0 0,-1-1 0,0 1 0,0-1 0,0 0 0,-1 1 0,1-1 0,0 0 0,-1 0 0,0-1 0,1 1 0,-1 0 0,0-1 0,-3 2 0,-28 10 0,0 0 0,0-3 0,-1 0 0,0-3 0,-49 5 0,19-6 0,-2-3 0,-70-6 0,89-1 0,0-2 0,0-2 0,-92-28 0,117 28 0,1 0 0,-1-2 0,2-1 0,0 0 0,0-2 0,1 0 0,0-2 0,2 0 0,-33-33 0,44 40 0,0 0 0,1 0 0,0-1 0,0 0 0,1 0 0,0 0 0,1-1 0,0 0 0,0 0 0,1 0 0,1 0 0,-3-16 0,5 19 0,0 0 0,0 1 0,0-1 0,1 0 0,1 1 0,-1-1 0,1 1 0,0-1 0,0 1 0,1 0 0,0-1 0,0 1 0,0 1 0,1-1 0,0 0 0,0 1 0,0 0 0,1 0 0,-1 0 0,11-8 0,15-7 0,1 0 0,1 2 0,1 1 0,0 2 0,1 1 0,56-15 0,21-2 0,0 5 0,125-12 0,230 7 0,-438 30 0,188 2 0,-184 2 0,0 1 0,0 1 0,0 1 0,46 17 0,-71-21 0,0 1 0,-1-1 0,0 1 0,0 1 0,0-1 0,0 1 0,-1 0 0,1 1 0,-1-1 0,0 1 0,8 10 0,-11-12 0,0 1 0,0-1 0,0 0 0,-1 0 0,0 1 0,0-1 0,0 1 0,0 0 0,0-1 0,-1 1 0,1-1 0,-1 1 0,0 0 0,0-1 0,-1 1 0,1 0 0,-1-1 0,0 1 0,0-1 0,0 1 0,0-1 0,0 1 0,-3 4 0,-2 2 0,0 0 0,0-1 0,-1 0 0,0 0 0,-1 0 0,0-1 0,-13 12 0,-8 2 0,-41 26 0,-14-1-7,-1-4 0,-2-3-1,-2-4 1,-139 36 0,-389 58-940,-818 31-1290,1278-160 2237,153-1 0,-1-1 0,0 1 0,1-1 0,-1 0 0,1 0 0,-1-1 0,-5-2 0,10 4 0,0 0 0,-1 0 0,1 0 0,0 0 0,-1-1 0,1 1 0,0 0 0,0 0 0,-1-1 0,1 1 0,0 0 0,0-1 0,-1 1 0,1 0 0,0-1 0,0 1 0,0 0 0,-1-1 0,1 1 0,0 0 0,0-1 0,0 1 0,0 0 0,0-1 0,0 1 0,0-1 0,0 1 0,0 0 0,0-1 0,0 1 0,0 0 0,0-1 0,0 1 0,0-1 0,0 1 0,1 0 0,-1-1 0,0 1 0,0 0 0,0-1 0,1 1 0,-1 0 0,0-1 0,1 1 0,5-5 0,1 0 0,0 0 0,0 1 0,0 0 0,0 0 0,1 1 0,9-3 0,170-52 0,127-19-83,2 14 0,3 13 1,341-7-1,-539 53 984,206 20 0,-300-12-657,0 0 0,27 9 0,-48-11-215,0 0-1,0 0 1,0 0 0,0 1-1,-1 0 1,0 0-1,1 1 1,-1 0-1,0-1 1,-1 2-1,1-1 1,-1 0-1,7 9 1,-9-9-28,0 0 0,0 0 0,0 0 0,-1 0 0,1 1 0,-1-1 0,0 0 0,0 0 0,-1 1 0,1-1 0,-1 1 0,0-1 0,0 1 0,-1-1 0,1 0 0,-1 1 0,0-1 0,0 0 0,0 1 0,-1-1 0,1 0-1,-1 0 1,0 0 0,0 0 0,-1-1 0,-3 6 0,-4 5 16,-1-1 0,0 0 0,-1-1 0,-1 0 0,-21 16 0,-4-2 58,0-2 0,-1-2 0,-1-1 1,-2-2-1,1-2 0,-74 19 0,64-23-81,0-3 0,-1-1 0,0-3 0,0-3-1,-82-4 1,116 0 6,0-1 0,0-1 0,0-1 0,1 0 0,-1-1 0,1-1 0,0-1 0,0 0 0,1-1 0,0-1 0,1-1 0,-25-19 0,28 18 0,0-1 0,0-1 0,1 1 0,1-2 0,0 0 0,1 0 0,1-1 0,0 0 0,1 0 0,0 0 0,2-1 0,-1 0 0,-4-29 0,-2-69 0,8 97 0,-1 18 0,-6 31 0,2-5 0,-1 0 0,-1 0 0,-1-2 0,-2 0 0,0 0 0,-2-1 0,0-1 0,-2 0 0,-1-2 0,0 0 0,-41 34 0,32-33 0,0-1 0,-2-1 0,0-1 0,-1-2 0,-1-1 0,0-1 0,-1-2 0,0-2 0,-47 10 0,45-14 0,-1-2 0,0-2 0,0-1 0,0-2 0,-1-1 0,1-2 0,1-2 0,-43-10 0,61 10 0,0 0 0,1-1 0,0-1 0,0-1 0,1 0 0,0-1 0,1 0 0,-18-15 0,23 15 0,0 0 0,0 0 0,1-1 0,1 0 0,-1 0 0,2-1 0,-1 0 0,2 0 0,-1 0 0,1-1 0,1 0 0,-4-18 0,1-7 0,2-1 0,1 0 0,2 0 0,2 0 0,1 0 0,10-59 0,0 127 0,17 135 0,6 180 0,-34-340 0,1 21 0,-3 48 0,1-69 0,1 0 0,-1 1 0,0-1 0,0 0 0,-1 0 0,1 1 0,-1-1 0,-1 0 0,1-1 0,0 1 0,-1 0 0,0-1 0,0 1 0,-1-1 0,-5 6 0,6-9 0,1 1 0,-1-1 0,0 0 0,0 0 0,0 0 0,1-1 0,-1 1 0,0-1 0,0 1 0,0-1 0,0 0 0,0 0 0,0-1 0,0 1 0,0 0 0,0-1 0,0 0 0,0 0 0,0 0 0,0 0 0,1 0 0,-1 0 0,0-1 0,1 1 0,-1-1 0,1 0 0,0 0 0,-3-2 0,-7-6 0,-1-1 0,2 0 0,0 0 0,-11-15 0,-1-6 0,2-1 0,1-1 0,1-2 0,3 1 0,0-2 0,-13-50 0,1-18 0,-16-114 0,14 25 0,46 371 0,19 451 0,-41-577 0,-3-33 0,9-18 0,-1 0 0,1 0 0,-1 1 0,0-1 0,1 0 0,-1 0 0,1 0 0,-1 0 0,1 0 0,-1 0 0,1 0 0,-1 0 0,1 0 0,-1 0 0,1 0 0,-1 0 0,1-1 0,-1 1 0,1 0 0,-1 0 0,1 0 0,-1-1 0,1 1 0,-1 0 0,1-1 0,-1 1 0,1 0 0,0-1 0,-1 1 0,1-1 0,0 1 0,-1-1 0,1 0 0,-6-7 0,0 0 0,1-1 0,0 1 0,1-1 0,0-1 0,0 1 0,1 0 0,-3-14 0,0 4 0,-169-750 0,174 765 0,-32-194 0,-30-133 0,54 303 0,9 28 0,0 0 0,0 0 0,-1 0 0,1 0 0,0 0 0,0 0 0,0 0 0,0 0 0,-1 0 0,1 0 0,0 0 0,0 0 0,0 0 0,0 0 0,-1 0 0,1 0 0,0 0 0,0 0 0,0 0 0,0 0 0,0 1 0,-1-1 0,1 0 0,0 0 0,0 0 0,0 0 0,0 0 0,0 0 0,0 0 0,-1 1 0,1-1 0,0 0 0,0 0 0,0 0 0,0 0 0,0 0 0,0 1 0,0-1 0,0 0 0,0 0 0,0 0 0,0 0 0,0 0 0,0 1 0,0-1 0,0 0 0,0 0 0,0 0 0,0 0 0,0 1 0,0-1 0,0 0 0,0 0 0,0 0 0,0 0 0,0 0 0,0 1 0,0-1 0,0 0 0,0 0 0,1 0 0,-1 0 0,1 52 0,26 219 0,5 94 0,-27-69 0,-6-333 0,9-889 0,-7 889 0,-1 26 0,-1 0 0,2 0 0,-1 0 0,2 0 0,-1 0 0,1 1 0,1-1 0,0 0 0,1 1 0,6-15 0,-10 25 0,1-1 0,-1 1 0,0 0 0,0-1 0,1 1 0,-1-1 0,0 1 0,1 0 0,-1-1 0,1 1 0,-1 0 0,1 0 0,-1-1 0,0 1 0,1 0 0,-1 0 0,1-1 0,-1 1 0,1 0 0,-1 0 0,1 0 0,-1 0 0,1 0 0,-1 0 0,1 0 0,-1 0 0,1 0 0,0 0 0,-1 0 0,1 0 0,-1 0 0,1 0 0,-1 1 0,0-1 0,1 0 0,-1 0 0,1 1 0,-1-1 0,1 0 0,-1 0 0,1 1 0,-1 0 0,16 19 0,3 13 0,-3 0 0,0 1 0,-3 1 0,11 36 0,29 150 0,-41-167 0,6 32 0,24 94 0,-63-327 0,-60-699 0,81 846 0,0 0 0,1 0 0,-1 0 0,0 0 0,0 0 0,0 0 0,0 0 0,0 0 0,0 0 0,0 0 0,1 0 0,-1 0 0,0 0 0,0 0 0,0 0 0,0 0 0,0 0 0,0 0 0,0 0 0,1 0 0,-1 0 0,0 0 0,0 0 0,0 0 0,0 0 0,0 0 0,0 0 0,0 0 0,0 0 0,1-1 0,-1 1 0,0 0 0,0 0 0,0 0 0,0 0 0,0 0 0,0 0 0,0 0 0,0 0 0,0-1 0,0 1 0,0 0 0,10 23 0,11 40 0,12 65 0,25 78 0,-52-193 0,-4-14 0,-5-23 0,-115-410 0,24 109 0,47 122 0,36 172 0,7 43 0,4 48 0,0-58 0,27 363 0,-25-350 0,-1-11 0,0 0 0,0 0 0,-1 0 0,1 1 0,-1-1 0,0 0 0,0 0 0,-1 0 0,1 0 0,-1 0 0,0 0 0,0 0 0,0 0 0,-3 7 0,4-11 0,0 0 0,0 0 0,-1 0 0,1 0 0,0 1 0,0-1 0,0 0 0,-1 0 0,1 0 0,0 0 0,0 0 0,-1 0 0,1 0 0,0 0 0,0 0 0,-1 0 0,1 0 0,0 0 0,0 0 0,-1 0 0,1 0 0,0 0 0,0 0 0,-1 0 0,1 0 0,0 0 0,0 0 0,-1 0 0,1 0 0,0-1 0,0 1 0,0 0 0,-1 0 0,1 0 0,0 0 0,0-1 0,0 1 0,0 0 0,-1 0 0,1 0 0,0-1 0,0 1 0,-9-17 0,-1-17 0,1-4 0,1 0 0,1 0 0,3 0 0,0-39 0,4 72 0,0 0 0,1 0 0,0 0 0,0 0 0,0 1 0,0-1 0,1 0 0,0 1 0,0-1 0,0 1 0,1-1 0,-1 1 0,1 0 0,0 0 0,0 0 0,1 1 0,-1-1 0,1 1 0,0 0 0,-1 0 0,1 0 0,1 0 0,-1 1 0,0-1 0,1 1 0,-1 0 0,1 0 0,5-1 0,3 0 0,0 1 0,-1 0 0,1 0 0,0 1 0,0 1 0,0 0 0,0 1 0,0 0 0,22 6 0,131 38 0,40 9 0,17 5 0,58 11 0,279-14 0,0-44 0,-208-22 0,-108 1 0,-88 6 0,709-40 0,-505-2 0,112-12 0,3 33 0,-331 25 0,962-30 0,-545-7 0,-415 35 0,271 34 0,-153 6 0,365 6 0,-305-48 0,265 4 0,-303 26 0,-116-9 0,-123-12 0,-1 1 0,1 2 0,-1 2 0,54 22 0,-99-33 0,1 0 0,0 1 0,0 0 0,-1-1 0,1 1 0,-1 0 0,1 0 0,-1 0 0,1 0 0,-1 0 0,1 1 0,-1-1 0,0 0 0,2 2 0,-3-3 0,0 1 0,0-1 0,0 1 0,-1-1 0,1 1 0,0-1 0,0 1 0,0-1 0,0 0 0,0 1 0,0-1 0,-1 1 0,1-1 0,0 0 0,0 1 0,-1-1 0,1 1 0,0-1 0,0 0 0,-1 1 0,1-1 0,0 0 0,-1 0 0,1 1 0,-1-1 0,1 0 0,0 0 0,-1 0 0,1 1 0,-1-1 0,1 0 0,0 0 0,-1 0 0,-56 12 0,-413 3 0,330-17 0,-268 11 0,-424 65 0,651-50 0,-367 41 0,-657 71-4,606-60-661,-704 50 498,-1-75 200,625-67-66,5 0 200,570 17 437,-106-2-539,206 1-65,0-1 0,0 1 0,0-1 0,1 0 0,-1-1 0,0 1 0,1-1 0,-1 1 0,1-1 0,-1 0 0,1 0 0,0-1 0,0 1 0,0-1 0,0 1 0,-3-4 0,-3-6 0,0 0 0,0-1 0,-6-13 0,8 13 0,0 1 0,-1 1 0,-14-17 0,3 12 0,-1 0 0,-1 2 0,0 0 0,-1 2 0,-46-20 0,16 7 0,22 13 0,1 1 0,-2 1 0,1 2 0,-38-6 0,37 9 0,2-2 0,-1-1 0,1-1 0,-44-20 0,72 28 0,0 1 0,0-1 0,-1 0 0,1 0 0,0 1 0,0-1 0,0 1 0,-1-1 0,1 1 0,0 0 0,-1 0 0,1-1 0,0 1 0,-1 0 0,1 0 0,-1 0 0,1 0 0,0 1 0,-1-1 0,1 0 0,0 0 0,-1 1 0,1-1 0,0 1 0,0-1 0,-1 1 0,1 0 0,0-1 0,0 1 0,0 0 0,0 0 0,0 0 0,0 0 0,0 0 0,0 0 0,0 0 0,0 0 0,1 0 0,-1 0 0,0 0 0,1 1 0,-1-1 0,1 0 0,-1 1 0,1-1 0,0 0 0,0 1 0,-1 1 0,-1 12 0,0-1 0,1 1 0,1 28 0,0-20 0,3 813 0,-6-810 0,0-1 0,-2 1 0,-1-1 0,-1 0 0,-1 0 0,-1-1 0,-22 43 0,8-18 0,6-13 0,-2-1 0,-2 0 0,-1-2 0,-43 52 0,-124 112 0,51-56 0,133-136 0,-26 29 0,-29 41 0,52-64 0,1 0 0,0 1 0,1 0 0,1 0 0,-1 1 0,2-1 0,0 1 0,-3 17 0,8-41 0,2-10 0,0 0 0,13-40 0,2 19 0,2 0 0,1 2 0,3 0 0,33-44 0,129-140 0,-40 51 0,-104 119 0,-2-1 0,-2-1 0,-3-3 0,38-84 0,-54 94 0,3 0 0,2 2 0,39-59 0,-50 89 0,1 0 0,0 0 0,1 1 0,1 1 0,0 1 0,1 0 0,0 1 0,1 1 0,1 0 0,37-16 0,11 4 0,1 3 0,1 3 0,92-11 0,73-19 0,-166 30 0,0-4 0,100-47 0,-166 68 0,-1 0 0,0 0 0,1 0 0,-1 0 0,1 0 0,-1 1 0,1-1 0,0 0 0,-1 1 0,1-1 0,-1 1 0,1 0 0,0-1 0,0 1 0,2 0 0,-28 28 0,-185 168 0,-174 177 0,302-286 0,5 3 0,-97 149 0,131-171 0,27-41 0,34-53 0,-17 22 0,132-205 0,196-234 0,-181 280 0,7 6 0,258-200 0,-392 340 0,-1-1 0,1 1 0,1 1 0,1 1 0,44-20 0,-67 34 0,0 0 0,1 1 0,-1-1 0,1 0 0,-1 1 0,1-1 0,-1 1 0,1 0 0,-1 0 0,1-1 0,-1 1 0,1 0 0,-1 0 0,1 1 0,-1-1 0,1 0 0,-1 0 0,1 1 0,-1-1 0,1 1 0,-1-1 0,0 1 0,2 0 0,-2 1 0,0-1 0,-1 1 0,1-1 0,0 1 0,-1-1 0,0 1 0,1-1 0,-1 1 0,0 0 0,0-1 0,0 1 0,0 0 0,0-1 0,0 1 0,0-1 0,0 1 0,-1 0 0,1-1 0,-1 1 0,-1 2 0,-4 15 0,-2 0 0,0-1 0,-1 0 0,0-1 0,-18 24 0,-71 80 0,69-88 0,-91 101 0,-188 161 0,-161 90 0,403-333 0,41-32 0,1-2 0,-33 34 0,92-69 0,-23 9 0,17-10 0,-1-1 0,0-1 0,-2-2 0,31-31 0,-55 50 0,1 0 0,-1 1 0,0-1 0,-1 0 0,1 0 0,-1 0 0,1 0 0,-1-1 0,0 1 0,0 0 0,0-1 0,0 1 0,-1 0 0,1-1 0,-1 1 0,0-1 0,0 1 0,0 0 0,-1-1 0,1 1 0,-1-1 0,0 1 0,0 0 0,0 0 0,0-1 0,-3-4 0,-4-5 0,-1-1 0,0 1 0,-1 1 0,-20-20 0,-18-27 0,40 43 0,-1 1 0,8 15 0,1 0 0,-1 0 0,1 0 0,-1 1 0,1-1 0,-1 0 0,1 0 0,-1 1 0,1-1 0,-1 0 0,1 1 0,-1-1 0,1 1 0,-1-1 0,1 0 0,0 1 0,-1-1 0,1 1 0,0-1 0,-1 1 0,1-1 0,0 1 0,0 0 0,-1-1 0,1 1 0,0-1 0,0 1 0,0-1 0,0 1 0,0 1 0,-12 21 0,0 0 0,-2 0 0,-1-1 0,0-1 0,-2-1 0,0 0 0,-1-1 0,-1-1 0,-1 0 0,-1-2 0,-24 15 0,44-29 0,-1-1 0,1 0 0,-1 1 0,0-1 0,1 0 0,-1 0 0,0 0 0,0 0 0,0-1 0,0 1 0,1 0 0,-1-1 0,0 0 0,0 1 0,0-1 0,0 0 0,-1 0 0,1 0 0,0 0 0,0 0 0,0 0 0,0-1 0,0 1 0,0-1 0,-3-1 0,3 0 0,0 0 0,1 0 0,-1 0 0,0 0 0,1 0 0,-1-1 0,1 1 0,0-1 0,0 1 0,0-1 0,0 1 0,0-1 0,0 0 0,1 1 0,-1-1 0,1-3 0,-1-15 0,0 0 0,1 0 0,6-34 0,-4 41 0,0 0 0,1 0 0,1 0 0,0 0 0,1 1 0,0-1 0,1 1 0,10-15 0,-11 20 0,1 0 0,0 0 0,1 1 0,0 0 0,0 0 0,0 1 0,1 0 0,0 0 0,0 1 0,1 0 0,-1 0 0,1 1 0,11-4 0,7-1 0,1 2 0,0 2 0,0 0 0,1 2 0,-1 0 0,1 3 0,-1 0 0,46 7 0,23 8 0,105 32 0,-200-47 0,695 233 0,-20 59 0,-543-219 0,-129-71 0,-1 0 0,0-1 0,1 0 0,-1 0 0,1 0 0,-1-1 0,1 1 0,-1-1 0,1 0 0,-1 0 0,1-1 0,-1 0 0,1 1 0,-1-1 0,1-1 0,-1 1 0,0-1 0,6-2 0,10-6 0,-1 0 0,27-20 0,-37 25 0,42-33 0,-2-1 0,-1-3 0,65-73 0,107-159 0,-165 192 0,-39 56 0,1 1 0,1 0 0,30-31 0,-46 54 0,-1 1 0,1 0 0,0 0 0,-1-1 0,1 1 0,0 0 0,0 0 0,0 1 0,0-1 0,0 0 0,0 1 0,0-1 0,0 1 0,0-1 0,0 1 0,0 0 0,0 0 0,0 0 0,0 0 0,1 1 0,-1-1 0,0 0 0,0 1 0,0-1 0,0 1 0,0 0 0,0 0 0,-1 0 0,1 0 0,0 0 0,0 0 0,-1 0 0,1 1 0,0-1 0,-1 0 0,1 1 0,1 3 0,9 7 0,-1 2 0,-1-1 0,16 27 0,-13-18 0,-2-6 0,7 7 0,-2 0 0,-1 1 0,-1 1 0,-1 1 0,-1 0 0,9 29 0,-21-52 0,1-1 0,0 1 0,-1 0 0,0 0 0,1-1 0,-1 1 0,0 0 0,-1-1 0,1 1 0,0 0 0,-1 0 0,0-1 0,1 1 0,-1 0 0,0-1 0,0 1 0,0-1 0,-1 0 0,1 1 0,-1-1 0,1 0 0,-1 0 0,0 1 0,0-1 0,0-1 0,0 1 0,-3 2 0,-3 1 0,-1 0 0,0 0 0,-1-1 0,1 0 0,-1-1 0,-16 4 0,-49 9 0,0-3 0,-114 4 0,-160-13 0,314-4 0,-23-2 0,261-1 0,970-75 0,-766 44 0,-249 25 0,-147 9 0,-1 0 0,0 0 0,0 1 0,15 3 0,-25-4 0,1 0 0,-1 1 0,0-1 0,1 0 0,-1 0 0,1 0 0,-1 0 0,0 0 0,1 1 0,-1-1 0,1 0 0,-1 0 0,0 0 0,1 1 0,-1-1 0,0 0 0,0 1 0,1-1 0,-1 0 0,0 1 0,0-1 0,1 0 0,-1 1 0,0-1 0,0 0 0,0 1 0,1-1 0,-1 1 0,0-1 0,0 1 0,0-1 0,0 0 0,0 1 0,0-1 0,0 1 0,0-1 0,0 0 0,0 2 0,-2 0 0,0 0 0,1 0 0,-1 0 0,0 0 0,0 0 0,0 0 0,-1 0 0,1-1 0,0 1 0,-1-1 0,-2 2 0,-57 28 0,-121 41 0,102-42 0,68-25 0,-1469 570 0,1426-553 0,38-17 0,1 2 0,0 0 0,0 0 0,1 2 0,0 0 0,-18 14 0,34-23 0,0 0 0,0 0 0,-1 0 0,1 0 0,0 0 0,0 0 0,0 0 0,0 0 0,0 0 0,0 1 0,-1-1 0,1 0 0,0 0 0,0 0 0,0 0 0,0 0 0,0 0 0,0 0 0,0 1 0,0-1 0,0 0 0,0 0 0,-1 0 0,1 0 0,0 0 0,0 1 0,0-1 0,0 0 0,0 0 0,0 0 0,0 0 0,0 0 0,0 1 0,0-1 0,0 0 0,0 0 0,0 0 0,1 0 0,-1 1 0,0-1 0,0 0 0,0 0 0,0 0 0,0 0 0,0 0 0,0 0 0,0 1 0,0-1 0,0 0 0,1 0 0,-1 0 0,0 0 0,0 0 0,0 0 0,0 0 0,0 0 0,1 0 0,17 1 0,21-7 0,0-1 0,62-21 0,-47 12 0,1592-331-1966,-1467 322 983,-112 20 340,-66 5 637,-1 0 0,0 0 0,1 0-1,-1 0 1,0 0 0,1 0 0,-1 0 0,0 0 0,1 0 0,-1 0 0,0 0-1,1 0 1,-1 0 0,0 0 0,1 0 0,-1 0 0,0 0 0,1 0-1,-1 0 1,0 0 0,1 1 0,-1-1 0,0 0 0,0 0 0,1 0 0,-1 1-1,0-1 1,0 0 0,1 0 0,-1 1 0,0-1 0,0 0 0,0 0-1,1 1 1,-1-1 0,0 0 0,0 1 0,0-1 0,-24 15-123,-57 13 127,-153 35-1,-734 134 334,-8-33 2149,858-145-2286,-226 30-94,335-50-100,20-5 0,36-10 0,481-102-64,-20 6 845,-502 111-760,0-1 0,0 1 0,0-1-1,-1-1 1,1 1 0,5-4 0,-11 5-21,0 1 0,1 0 0,-1 0 0,0 0 0,0 0 0,0 0 0,0-1-1,0 1 1,0 0 0,0 0 0,0 0 0,0-1 0,0 1 0,0 0 0,0 0 0,0 0 0,0 0-1,0-1 1,0 1 0,0 0 0,0 0 0,0 0 0,0-1 0,0 1 0,0 0 0,0 0 0,0 0-1,0 0 1,0-1 0,0 1 0,-1 0 0,1 0 0,0 0 0,0 0 0,0 0 0,0-1 0,0 1-1,0 0 1,-1 0 0,1 0 0,0 0 0,0 0 0,0 0 0,0 0 0,-1 0 0,1 0 0,0-1-1,0 1 1,0 0 0,-1 0 0,1 0 0,0 0 0,0 0 0,-30-5 2,-70 0-2,-194 17 0,202-6 0,-527 59 0,583-56 0,32-5 0,25-2 0,212-8 0,-179 3 0,227-15 0,2006-146-3527,-2212 158 3527,-20 1 0,82 3 0,-119 6 0,-17-3 0,-1-1 0,0 0 0,0 0 0,0 0 0,0 0 0,0 1 0,0-1 0,0 0 0,1 0 0,-1 0 0,0 0 0,0 1 0,0-1 0,0 0 0,0 0 0,0 0 0,0 1 0,0-1 0,0 0 0,0 0 0,0 0 0,0 1 0,0-1 0,0 0 0,0 0 0,0 0 0,-1 1 0,1-1 0,0 0 0,0 0 0,0 0 0,0 1 0,0-1 0,0 0 0,0 0 0,-1 0 0,1 0 0,0 0 0,0 1 0,0-1 0,0 0 0,-1 0 0,1 0 0,0 0 0,0 0 0,0 0 0,-1 0 0,-17 11 0,0-1 0,0 0 0,-1-2 0,-1 0 0,-37 9 0,0 1 0,-848 246-553,-7-49-946,769-183 1536,25-3 586,91-17-508,27-12-114,1 1 0,-1-1 0,0 1 1,1-1-1,-1 1 0,1-1 0,0 1 0,-1-1 0,1 0 0,-1 1 1,1-1-1,0 0 0,-1 1 0,1-1 0,0 0 0,-1 0 0,1 0 1,0 0-1,-1 1 0,1-1 0,0 0 0,-1 0 0,1 0 1,1-1-1,92 5-30,169-12 29,151-16-164,101-17-573,2811-403 1680,-2924 368-650,-359 67-233,-71 14-62,-272 52 1473,-2-13-1,-420 6 0,224-51-1470,481 1 0,0 0 0,0 2 0,0 0 0,-22 5 0,23 2 0,16-9 0,0 1 0,0-1 0,1 1 0,-1-1 0,0 1 0,1 0 0,-1-1 0,0 0 0,1 1 0,-1-1 0,1 1 0,-1-1 0,1 1 0,-1-1 0,1 0 0,-1 1 0,1-1 0,0 0 0,-1 0 0,1 0 0,-1 1 0,1-1 0,-1 0 0,1 0 0,0 0 0,-1 0 0,1 0 0,0 0 0,-1 0 0,1 0 0,0 0 0,27 4 0,0 0 0,57-1 0,-31-3 0,1502-41-851,-1-98 474,-1419 125 377,-132 13 0,0 0 0,1 1 0,-1-1 0,0 1 0,1 0 0,-1 0 0,0 0 0,1 1 0,4 1 0,-57 16 0,-1526 450 0,1323-396 0,-97 29 0,342-99 23,-1-1 0,1 1-1,0 1 1,0-1 0,0 1-1,-10 7 1,16-10-15,0 0 0,0 0-1,0 1 1,1-1 0,-1 0 0,0 1-1,0-1 1,0 0 0,1 0-1,-1 1 1,0-1 0,0 0 0,0 0-1,1 1 1,-1-1 0,0 0 0,0 0-1,1 0 1,-1 0 0,0 0-1,1 1 1,-1-1 0,0 0 0,1 0-1,-1 0 1,0 0 0,0 0 0,1 0-1,-1 0 1,0 0 0,1 0-1,-1 0 1,0 0 0,1 0 0,-1 0-1,0 0 1,1-1 0,39 2 399,234-24-46,-157 10-354,241-21-171,788-87-2047,200-20-1287,-1259 131 3054,-46 5 306,0 1 0,51 3 0,-81 4 138,-21 4 0,-35 12 4,-58 14 0,48-16 151,-591 175 2374,368-110-1289,132-36-257,136-43-821,1 0 0,0 1 0,1 0 0,-12 7 0,20-11-155,0 0 0,-1 0 1,1 1-1,0-1 0,0 0 1,0 0-1,0 0 0,-1 0 1,1 0-1,0 0 0,0 1 1,0-1-1,0 0 0,0 0 1,0 0-1,-1 0 0,1 1 1,0-1-1,0 0 0,0 0 1,0 0-1,0 1 1,0-1-1,0 0 0,0 0 1,0 0-1,0 1 0,0-1 1,0 0-1,0 0 0,0 0 1,0 1-1,0-1 0,0 0 1,0 0-1,0 0 0,1 1 1,-1-1-1,0 0 0,0 0 1,0 0-1,0 0 0,0 1 1,0-1-1,1 0 0,-1 0 1,0 0-1,0 0 0,0 0 1,0 0-1,1 1 0,-1-1 1,0 0-1,0 0 0,0 0 1,0 0-1,1 0 0,-1 0 1,0 0-1,36 4 420,141-12-362,182-32 1,-188 18-58,96-10-8,-227 24 0,-29 5 0,-14 0 0,-396 0 0,226 7 0,143-4 0,-123-3 0,118-5 0,29-1 0,19-6 0,8 4 0,0 1 0,0 0 0,1 2 0,0 0 0,25-4 0,-1-2 0,3 0 0,342-110 0,-271 81 0,136-71 0,-245 108 0,41-23 0,-51 28 0,1 0 0,-1 0 0,1 0 0,-1 0 0,0 0 0,0-1 0,1 1 0,-1 0 0,0-1 0,0 1 0,0 0 0,0-1 0,-1 1 0,1-1 0,0 0 0,-1 1 0,1-1 0,-1 1 0,1-1 0,-1 0 0,0 0 0,1 1 0,-1-1 0,0 0 0,-1-3 0,0 3 0,0 0 0,0 0 0,-1 0 0,1 0 0,0 1 0,-1-1 0,0 0 0,1 1 0,-1-1 0,0 1 0,0-1 0,0 1 0,0 0 0,0 0 0,0 0 0,0 0 0,0 0 0,-4-1 0,-18-6 0,-1 0 0,-1 2 0,0 0 0,-36-2 0,-114 0 0,105 6 0,-411-1 0,128 2 0,322 0 0,-48-6 0,59-2 0,21 9 0,0 0 0,0-1 0,0 1 0,0 0 0,0-1 0,0 1 0,0-1 0,0 1 0,0 0 0,0-1 0,0 1 0,0 0 0,0-1 0,0 1 0,0-1 0,1 1 0,-1 0 0,0-1 0,0 1 0,0 0 0,0-1 0,1 1 0,-1 0 0,0-1 0,0 1 0,1 0 0,-1 0 0,0-1 0,1 1 0,-1 0 0,0 0 0,1-1 0,-1 1 0,0 0 0,1 0 0,-1 0 0,1 0 0,17-9 0,0 2 0,1 0 0,28-5 0,188-47 0,735-155-991,-208 48 815,-597 126 176,-102 18 0,-63 22 0,1 0 0,-1 0 0,0 0 0,0 0 0,1 0 0,-1 0 0,0 0 0,0 0 0,1 0 0,-1 0 0,0 0 0,0 0 0,1-1 0,-1 1 0,0 0 0,0 0 0,0 0 0,1 0 0,-1 0 0,0-1 0,0 1 0,0 0 0,0 0 0,1 0 0,-1-1 0,0 1 0,0 0 0,0 0 0,0-1 0,0 1 0,0 0 0,0 0 0,0-1 0,0 1 0,0 0 0,0 0 0,0-1 0,0 1 0,0 0 0,0 0 0,0-1 0,0 1 0,0 0 0,0 0 0,0 0 0,0-1 0,0 1 0,0 0 0,0 0 0,-1-1 0,1 1 0,0 0 0,-33-6 0,-50 6 0,-145 19 0,161-12 0,-270 34 0,-2267 345-1530,2206-323 2364,387-63-617,28-6-178,57-15-55,139-37 16,97-24 0,522-132-948,437-118-1228,-1019 260 2305,-222 63 110,-1 0 0,41-21 0,-67 30-231,0 0 0,-1 0 1,1-1-1,-1 1 0,1 0 1,-1 0-1,1-1 0,-1 1 1,1 0-1,-1-1 0,1 1 1,-1-1-1,0 1 0,1-1 0,-1 1 1,0 0-1,1-1 0,-1 1 1,0-1-1,1 0 0,-1 1 1,0-1-1,0 1 0,0-1 1,1 1-1,-1-1 0,0 1 1,0-1-1,0 0 0,0 1 0,0-1 1,-1 0 0,0 0 0,-1 0 0,1 0 0,0 1 0,0-1-1,0 0 1,-1 1 0,1-1 0,0 1 0,-1 0 0,1-1 0,0 1 0,-1 0 0,1 0 0,-3 0 0,-31-1 11,0 1 1,-36 6-1,-205 28-20,-117 27-164,-438 77-1291,-922 141 690,1635-264 1715,106-17-544,33-6-123,338-81-143,-268 69-149,346-77-155,263-51-956,832-184-674,-1348 287 2098,-116 23-260,-68 22-44,0 0 0,0 0 0,0 0 0,0 0 0,-1 0 0,1-1 0,0 1-1,0 0 1,0 0 0,0 0 0,0 0 0,0 0 0,0 0 0,0-1 0,0 1 0,-1 0 0,1 0 0,0 0 0,0 0 0,0-1-1,0 1 1,0 0 0,0 0 0,0 0 0,0 0 0,0 0 0,0-1 0,0 1 0,0 0 0,0 0 0,1 0 0,-1 0 0,0-1 0,0 1-1,0 0 1,0 0 0,0 0 0,0 0 0,0 0 0,0 0 0,0-1 0,0 1 0,1 0 0,-1 0 0,0 0 0,0 0 0,0 0 0,0 0-1,0 0 1,0 0 0,1 0 0,-1 0 0,0-1 0,0 1 0,0 0 0,0 0 0,1 0 0,-1 0 0,0 0 0,0 0 0,-39 0-5,-518 74 4,352-41 166,84-13 179,-1369 188 50,1249-190-410,233-17 16,-1-1 0,0 1 0,1-2 0,-1 1 0,1-1 0,-1-1 0,1 1 0,-1-1 0,-9-4 0,18 5 0,-1 1 0,1-1 0,0 1 0,0-1 0,0 1 0,-1-1 0,1 0 0,0 1 0,0-1 0,0 1 0,0-1 0,0 1 0,0-1 0,0 1 0,0-1 0,0 1 0,0-1 0,1 1 0,-1-1 0,0 1 0,0-1 0,0 1 0,1-1 0,-1 1 0,0-1 0,1 1 0,-1-1 0,0 1 0,1-1 0,-1 1 0,0 0 0,1-1 0,-1 1 0,1 0 0,-1-1 0,1 1 0,-1 0 0,1 0 0,-1-1 0,1 1 0,-1 0 0,2 0 0,61-30 0,203-52 0,171-26-164,569-115-1078,646-160 1097,-1402 312 700,-232 65-502,0-1 0,-1 0 0,26-14-1,-43 21-47,1 0 0,-1-1 0,1 1 0,-1 0 0,1 0 0,-1 0 0,0 0 0,1-1 0,-1 1 0,0 0 0,1 0 0,-1-1 0,0 1 0,1 0 0,-1-1 0,0 1 0,1 0 0,-1-1 0,0 1 0,0 0 0,0-1 0,1 1 0,-1 0 0,0-1 0,0 1 0,0-1 0,0 1 0,0-1 0,0 1 0,0 0 0,0-1 0,0 1 0,0-1 0,0 1 0,0-1 0,0 1 0,0 0 0,0-1 0,0 1 0,0-1 0,0 1 0,-1-1 0,1 1 0,0 0 0,0-1 0,0 1 0,-1 0 0,1-1 0,0 1 0,-1 0 0,1-1 0,0 1 0,-1-1 0,-6-1 75,1 0 0,-1 0 0,0 1 0,0 0 1,0 0-1,0 0 0,-8 1 0,-256 13 903,-208 37-327,-197 38-1312,-147 26-327,-2459 361-2949,2797-403 2949,347-51 603,39-5-386,-119 5 0,206-24 402,40-6 123,148-28 131,149-22 110,119-17 0,2091-384 1344,-2298 410-485,-217 45-613,0 1-1,0-2 1,23-10 0,-43 16-239,0 0 0,0 0 1,1 0-1,-1 0 0,0 0 1,0-1-1,0 1 0,1 0 1,-1 0-1,0 0 0,0 0 1,0 0-1,0 0 0,1 0 1,-1 0-1,0-1 0,0 1 1,0 0-1,0 0 0,0 0 1,1 0-1,-1-1 0,0 1 1,0 0-1,0 0 0,0 0 1,0 0-1,0-1 1,0 1-1,0 0 0,0 0 1,0 0-1,0-1 0,0 1 1,0 0-1,0 0 0,0-1 1,0 1-1,0 0 0,0 0 1,0 0-1,0-1 0,0 1 1,0 0-1,0 0 0,0 0 1,0 0-1,-1-1 0,1 1 1,0 0-1,0 0 0,0 0 1,0 0-1,0 0 0,-1-1 1,1 1-1,0 0 0,0 0 1,0 0-1,0 0 0,-1 0 1,1 0-1,0 0 0,0 0 1,0 0-1,-1-1 0,-32-4 485,-71 2-97,0 5 1,-113 16 0,120-8-252,-377 41 712,-125 24 127,-1133 165 300,-56 7-441,1749-241-842,-73 1 0,106-11 0,14-3 0,47-18 0,217-69 0,233-55-164,193-48-655,330-89-368,1162-330-1558,-1698 470 1762,-180 46 0,-286 92 806,0-1 0,-1-2 0,36-20 0,-60 31 179,-1 0 0,1 0 0,-1 0 0,1 0 0,-1-1 0,1 1 0,-1 0-1,1 0 1,-1-1 0,0 1 0,1 0 0,-1-1 0,0 1 0,1-1 0,-1 1 0,0 0 0,1-1 0,-1 1 0,0-1 0,0 1 0,1-1 0,-1 1 0,0-1 0,0 1 0,0-1-1,0 1 1,0-1 0,0 1 0,0-1 0,0 1 0,0-1 0,0 1 0,0-1 0,0 1 0,0-1 0,0 1 0,0-1 0,0 1 0,-1 0 0,1-2 0,-3 1 15,1 0-1,0 0 1,-1-1 0,0 2 0,1-1 0,-1 0 0,1 0 0,-1 1 0,0 0 0,0-1-1,-2 1 1,-43 0 21,0 1-1,-62 11 0,-310 59-37,-206 55-164,-199 51-655,-130 38-164,-52 16 104,61-13 475,144-33 344,195-43 60,464-108 0,-262 68 0,555-135 507,-1 2-31,268-63 507,140-35-150,572-128-661,198-46 1764,-1200 270-1487,-116 28-387,-36 7-53,-380 79-9,333-64 0,-426 104-164,-152 46-606,-1067 265 1037,-471 124 837,2054-521-285,450-123 354,115-31-1298,1729-461-1334,-1855 492 1623,-258 74 245,51-25 1,-97 39-397,-1 0 0,1 0-1,-1 0 1,1 0 0,-1 0 0,0 0 0,1 0 0,-1 0 0,1 0 0,-1 0 0,0 0 0,1-1 0,-1 1 0,1 0 0,-1 0 0,0-1 0,1 1-1,-1 0 1,0 0 0,1-1 0,-1 1 0,0 0 0,1-1 0,-1 1 0,0-1 0,0 1 0,0 0 0,1-1 0,-1 1 0,0-1 0,0 1 0,0 0-1,0-1 1,0 1 0,0-1 0,0 1 0,0-1 0,-25 0 479,-256 56 1072,167-29-1162,-238 53 550,-704 183-1113,-34 9-460,863-222 784,199-43 111,0-2-1,-43 2 0,70-6-244,-1 1 1,1-2 0,-1 1-1,1 0 1,-1 0 0,1 0-1,-1-1 1,1 1 0,-1-1 0,1 1-1,0-1 1,-1 1 0,1-1-1,0 0 1,-2-1 0,3 2-18,0-1 0,-1 1 0,1-1 0,0 1 0,0-1 1,0 0-1,0 1 0,0-1 0,0 1 0,0-1 0,0 0 0,0 1 1,0-1-1,0 0 0,0 1 0,0-1 0,0 1 0,0-1 0,1 1 1,-1-1-1,0 0 0,0 1 0,1-1 0,-1 1 0,0-1 0,1 1 1,-1-1-1,1 1 0,-1 0 0,1-1 0,12-11 47,0 1-1,1 0 1,0 1-1,27-14 1,465-231-13,28 25-144,-420 183 19,200-83-651,220-94-1147,-493 206 1824,40-25 0,-79 43 54,-1-1 0,1 0 0,0 0 0,0 0-1,-1 0 1,1-1 0,-1 1 0,1 0 0,-1-1-1,0 1 1,1-1 0,-1 1 0,0-1 0,0 0 0,0 1-1,0-1 1,0-2 0,-1 3-1,0 1 0,0-1 0,-1 0 1,1 0-1,-1 1 0,1-1 0,0 0 0,-1 1 0,1-1 0,-1 1 0,0-1 1,1 0-1,-1 1 0,1-1 0,-1 1 0,0 0 0,1-1 0,-1 1 0,0-1 1,1 1-1,-1 0 0,0 0 0,0-1 0,0 1 0,1 0 0,-1 0 1,-1 0-1,-15-3-1,0 1 0,0 1 0,-19 2 0,-178 17 1,-657 153-392,21 92-1,720-216 885,-133 68-1,254-110-364,1-1-1,-1 2 1,1-1-1,0 1 0,-9 8 1,17-14-110,-1 1 0,1-1 0,-1 1 0,1-1 1,-1 1-1,1-1 0,0 1 0,-1 0 0,1-1 0,0 1 0,-1 0 1,1-1-1,0 1 0,0 0 0,0-1 0,0 1 0,-1 0 1,1-1-1,0 1 0,0 0 0,0-1 0,1 1 0,-1 0 0,0-1 1,0 1-1,0 0 0,0-1 0,1 2 0,1 0 31,-1-1-1,1 1 0,0-1 1,0 1-1,-1-1 0,1 0 1,0 0-1,0 0 0,0 0 1,0 0-1,0-1 0,1 1 1,-1-1-1,2 1 0,20 4 180,0-2-1,0-1 1,32-1-1,186-13 283,1476-193-1644,-586 58 2188,-1244 174-1053,-809 226-387,481-125 259,231-71 235,-273 85 634,473-139-692,1 0 1,0 0-1,0 1 1,0 0-1,-14 9 1,22-13-50,-1 0 0,1 1 1,0-1-1,0 0 0,0 0 0,0 1 1,-1-1-1,1 0 0,0 0 0,0 1 1,0-1-1,0 0 0,0 0 0,0 1 1,0-1-1,0 0 0,0 0 1,0 1-1,0-1 0,0 0 0,0 1 1,0-1-1,0 0 0,0 0 0,0 1 1,0-1-1,0 0 0,0 0 0,0 1 1,0-1-1,0 0 0,0 0 0,1 1 1,-1-1-1,0 0 0,0 0 1,0 1-1,1-1 0,-1 0 0,0 0 1,0 0-1,0 0 0,1 1 0,-1-1 1,0 0-1,0 0 0,1 0 0,-1 0 1,0 0-1,0 0 0,1 0 0,-1 0 1,0 0-1,1 0 0,-1 0 0,1 0 1,48 5-8,156-20 7,149-28-163,118-28-657,1946-404-3676,-2264 442 4077,86-19-564,-196 41 675,11-1-345,-108 34-267,-157 51 440,-167 57 237,-124 45-419,-74 27 633,-1555 599 2215,2016-756-2161,59-25 294,0 3 1,-73 43-1,125-63-73,10-5 0,37-15 245,160-69 456,150-60-439,142-57-1139,2059-807-369,-2434 965 1264,170-69 1194,-268 103-975,-37 13-364,-59 19 24,-126 47 652,-108 38-73,-1120 343 102,-31-100-790,1454-348-34,-483 74 0,475-74 0,0 0 0,0-1 0,-1 0 0,1-1 0,-21-3 0,32 3 0,0 1 0,1 0 0,-1 0 0,0 0 0,1-1 0,-1 1 0,0 0 0,1-1 0,-1 1 0,1-1 0,-1 1 0,1 0 0,-1-1 0,1 1 0,-1-1 0,1 1 0,-1-1 0,1 0 0,0 1 0,-1-1 0,1 1 0,0-1 0,-1 0 0,1 1 0,0-1 0,0 0 0,0 1 0,0-1 0,0 0 0,-1 0 0,1 1 0,0-1 0,1 0 0,-1 1 0,0-1 0,0 0 0,0 1 0,0-1 0,0 0 0,1 1 0,-1-1 0,0 0 0,1 1 0,-1-1 0,0 1 0,1-1 0,-1 1 0,1-1 0,-1 0 0,1 1 0,-1 0 0,1-1 0,-1 1 0,1-1 0,0 1 0,0-1 0,9-8 0,0 0 0,0 0 0,1 1 0,0 0 0,1 1 0,14-7 0,90-36 0,-74 33 0,619-222 0,11 37 0,-506 157 0,-103 34 109,-63 11-105,0 0 1,-1 0-1,1 0 1,0 0-1,0 1 1,0-1-1,0 0 1,-1 0-1,1 0 1,0 0 0,0 0-1,0 0 1,0 0-1,0 0 1,0 0-1,-1 0 1,1 1-1,0-1 1,0 0-1,0 0 1,0 0-1,0 0 1,0 0-1,0 0 1,0 1-1,-1-1 1,1 0-1,0 0 1,0 0-1,0 0 1,0 1-1,0-1 1,0 0-1,0 0 1,0 0-1,0 0 1,0 0-1,0 1 1,0-1 0,0 0-1,0 0 1,0 0-1,0 0 1,1 1-1,-1-1 1,0 0-1,0 0 1,0 0-1,0 0 1,0 0-1,0 1 1,0-1-1,0 0 1,0 0-1,1 0 1,-1 0-1,0 0 1,0 0-1,0 0 1,0 0-1,0 1 1,1-1-1,-1 0 1,0 0-1,-38 20 567,-565 203 283,440-169-940,-453 146-815,-380 131 775,922-302 126,65-23 0,10-2 0,39-7 0,155-37 0,153-38-164,169-41-655,1053-215-1424,13 68-430,-1234 225 1690,-289 36 492,96 5-1,-148 0 408,0 1-1,0 0 1,0 0-1,0 1 1,0 0-1,-1 0 0,1 1 1,-1-1-1,13 8 1,-18-9 58,-1 0 1,0 1-1,0-1 1,0 0-1,0 0 1,1 0 0,-2 1-1,1-1 1,0 1-1,0-1 1,0 1-1,-1-1 1,1 1-1,0-1 1,-1 1-1,0-1 1,1 1 0,-1 2-1,0-1-15,0 0 1,-1 1-1,1-1 0,-1 0 0,0 1 1,0-1-1,0 0 0,0 0 1,0 0-1,-1 0 0,-2 5 0,-8 8 37,0 0-1,0 0 0,-1-2 0,-29 26 0,-75 52 690,105-83-606,-140 98 837,82-61 101,-126 111-1,193-155-946,0 0 1,1 1-1,-1 0 0,1-1 1,0 1-1,0 0 1,0 0-1,0 1 1,-2 3-1,4-7-59,0 1 0,0-1-1,0 1 1,0-1 0,0 0 0,0 1 0,0-1 0,0 0-1,1 1 1,-1-1 0,0 1 0,0-1 0,0 0-1,0 1 1,1-1 0,-1 0 0,0 1 0,0-1-1,1 0 1,-1 0 0,0 1 0,1-1 0,-1 0-1,0 0 1,0 1 0,1-1 0,-1 0 0,1 0 0,-1 0-1,0 0 1,1 0 0,-1 1 0,0-1 0,1 0-1,-1 0 1,1 0 0,-1 0 0,0 0 0,1 0-1,-1 0 1,1 0 0,-1 0 0,0-1 0,1 1 0,-1 0-1,17-2 180,-1-1 0,0-1 0,17-6 0,-32 10-185,193-66 978,98-43 0,602-224 655,7 30-1584,-790 274-277,-104 29 191,-8 4 15,-25 11 10,-344 145 7,313-138 0,-352 133-163,296-112-7,-1244 459-2082,-15-34-303,1350-461 2551,0 0 0,-36 5 0,55-15 34,13-5 10,54-27 58,198-82-58,187-74-204,129-50-655,2409-928-3741,-2897 1133 4133,-76 29 322,-51 17 168,-368 134 1372,254-88-1068,-334 120 416,-133 41-766,-2777 900-293,3062-1022-707,314-89 830,0-1 0,0-1 0,-1-1 0,1 0 0,-38-1 0,56-2 146,1 0 0,-1 0 0,1 0 0,-1 0 0,1 0 1,-1-1-1,1 1 0,0 0 0,-1 0 0,1 0 0,-1 0 1,1-1-1,-1 1 0,1 0 0,0 0 0,-1-1 0,1 1 1,0 0-1,-1-1 0,1 1 0,0 0 0,-1-1 0,1 1 1,0-1-1,0 1 0,0 0 0,-1-1 0,1 1 0,0-1 0,0 1 1,0-1-1,0 1 0,0-1 0,0 1 0,0-1 0,0 1 1,0-1-1,0 1 0,0 0 0,0-1 0,0 1 0,0-1 1,0 1-1,0-1 0,0 1 0,1-1 0,-1 1 0,0 0 1,1-1-1,2-4-25,0 1 1,1-1 0,0 1-1,0 0 1,0 0 0,9-6-1,44-29-17,84-44-1,227-102 50,126-41 0,1897-706 590,-2229 878 393,-130 48-501,-32 6-475,0 0-1,0 0 1,0 0 0,0 0-1,-1 0 1,1 1-1,0-1 1,0 0-1,0 0 1,0 0 0,0 0-1,0 0 1,-1 0-1,1 0 1,0 1-1,0-1 1,0 0 0,0 0-1,0 0 1,0 0-1,0 0 1,0 1 0,0-1-1,0 0 1,0 0-1,0 0 1,0 0-1,0 1 1,0-1 0,0 0-1,0 0 1,0 0-1,0 0 1,0 1-1,0-1 1,0 0 0,0 0-1,0 0 1,0 0-1,0 0 1,0 1 0,0-1-1,0 0 1,0 0-1,0 0 1,1 0-1,-1 0 1,0 1 0,0-1-1,0 0 1,0 0-1,0 0 1,0 0-1,1 0 1,-1 0 0,0 0-1,0 0 1,0 0-1,0 0 1,0 0 0,1 0-1,-1 0 1,0 0-1,0 0 1,-20 15 223,-1-2 1,-30 14-1,-167 81 680,-600 274 1390,-41 20 315,666-306-1632,175-88-738,1 2-1,0 0 1,-22 17 0,38-27-236,1 1 0,0-1 0,-1 0 1,1 0-1,0 0 0,0 1 0,-1-1 0,1 0 1,0 0-1,0 0 0,0 1 0,-1-1 1,1 0-1,0 0 0,0 1 0,0-1 1,0 0-1,0 1 0,0-1 0,-1 0 1,1 0-1,0 1 0,0-1 0,0 0 1,0 1-1,0-1 0,0 0 0,0 1 1,0-1-1,0 0 0,0 1 0,0-1 0,1 0 1,-1 1-1,0-1 0,0 0 0,0 0 1,0 1-1,0-1 0,1 0 0,-1 0 1,0 1-1,0-1 0,0 0 0,1 0 1,-1 1-1,0-1 0,0 0 0,1 0 1,30 4 329,129-25-180,118-32-159,714-127-963,7 58 663,-750 112 300,-222 10 0,0 1 0,0 1 0,41 9 0,-65-10 4,0 0-1,0 0 1,0 0-1,0 0 1,-1 0-1,1 0 1,0 1-1,-1-1 1,1 1-1,-1 0 1,0 0-1,1 0 1,2 3-1,-4-4 7,-1 0 0,1 1-1,-1-1 1,1 0 0,-1 0 0,0 0-1,1 1 1,-1-1 0,0 0-1,0 0 1,0 1 0,0-1 0,0 0-1,0 0 1,0 1 0,0-1-1,0 0 1,-1 0 0,1 1 0,-1-1-1,1 0 1,-1 2 0,-5 5 59,1-1 1,-1 1-1,0-1 1,-1 0-1,0-1 1,0 1-1,-12 7 1,-31 22 30,-69 37 1,-679 299-555,652-311 155,-585 249 1371,1050-436-1024,566-196-566,13-5 1045,-850 310-527,-104 42 0,-217 94 98,-1070 505-3084,1303-603 2828,-11 5-15,0 2-1,-55 42 1,93-56 173,13-14 0,0 0 0,0 1 0,0-1 0,1 0 0,-1 0 0,0 0 0,0 1 0,0-1 0,0 0 0,0 0 0,1 0 0,-1 0 0,0 1 0,0-1 0,0 0 0,0 0 0,1 0 0,-1 0 0,0 0 0,0 0 0,0 0 0,1 1 0,-1-1 0,0 0 0,0 0 0,1 0 0,-1 0 0,0 0 0,0 0 0,1 0 0,-1 0 0,0 0 0,0 0 0,0 0 0,1 0 0,-1 0 0,0-1 0,0 1 0,1 0 0,-1 0 0,0 0 0,0 0 0,0 0 0,1 0 0,-1 0 0,0-1 0,36-9 0,-1-1 0,0-2 0,39-21 0,-12 5 0,1418-729 983,-1430 731-631,-24 13 51,0-1 1,-1-1 0,31-25-1,-48 29 81,-16 7-48,-3 6-323,-1 0 0,0 1 0,1 0 0,-14 4 0,-802 244-270,468-133-569,-1113 300-3112,1425-406 3615,-54 5 0,99-16 218,0 1 1,1-1-1,-1 0 1,1 0 0,-1 0-1,0 0 1,1 0-1,-1-1 1,1 1-1,-1 0 1,0-1 0,1 1-1,-3-2 1,3 1 4,1 1-1,0-1 1,0 0 0,0 1-1,0-1 1,0 1 0,1-1 0,-1 1-1,0-1 1,0 0 0,0 1 0,0-1-1,1 1 1,-1-1 0,0 1 0,0-1-1,1 1 1,-1-1 0,0 1-1,1 0 1,-1-1 0,1 1 0,-1-1-1,0 1 1,1 0 0,-1-1 0,1 1-1,-1 0 1,1 0 0,-1-1 0,1 1-1,0 0 1,27-17 0,1 1 0,38-14 0,191-76 0,117-42-100,251-95-354,1094-448 408,-1450 566 210,-242 111 40,0-1-1,-2-1 1,29-22 0,-54 37-179,0 1 1,0-1 0,0 0-1,0 0 1,0-1 0,0 1-1,0 0 1,0 0 0,0 0-1,0-1 1,-1 1 0,1 0-1,0-1 1,-1 1 0,1-1-1,-1 1 1,1-3-1,-1 3-12,-1 1-1,1-1 0,-1 0 0,1 0 0,0 1 0,-1-1 0,0 1 0,1-1 0,-1 0 1,1 1-1,-1-1 0,0 1 0,1-1 0,-1 1 0,0 0 0,1-1 0,-1 1 0,0 0 0,0-1 1,1 1-1,-1 0 0,0 0 0,0-1 0,0 1 0,1 0 0,-1 0 0,-1 0 0,-21 0 20,0 1 0,1 1 0,-1 1 0,-24 6 0,-215 53-32,-130 49 0,-1441 526-1598,1546-516 1598,112-35 0,169-83-1,0 1 0,0-1 0,0 1 0,0 1-1,1-1 1,-1 1 0,1 0 0,-7 10-1,11-15 3,1 0 0,0 1-1,0-1 1,0 1 0,0-1-1,0 0 1,0 1 0,-1-1-1,1 1 1,0-1-1,0 0 1,0 1 0,1-1-1,-1 1 1,0-1 0,0 0-1,0 1 1,0-1-1,0 1 1,0-1 0,0 0-1,1 1 1,-1-1 0,0 0-1,0 1 1,1-1-1,-1 0 1,0 1 0,0-1-1,1 0 1,-1 0 0,0 1-1,1-1 1,-1 0-1,0 0 1,1 0 0,-1 1-1,0-1 1,1 0 0,-1 0-1,1 0 1,-1 0-1,0 0 1,2 0 0,3 1 20,1 0 0,0-1-1,-1 0 1,1 0 0,0 0 0,7-2 0,168-39 798,139-44 164,136-39-327,90-23-1196,771-189-247,17 44 317,-1123 255 470,-155 35 0,-55 1 0,-1 1 0,1 0 0,-1 0 0,0 0 0,1 0 0,-1 0 0,1 0 0,-1 0 0,0 0 0,1 0 0,-1 0 0,1 0 0,-1 0 0,0 0 0,1 0 0,-1 1 0,1-1 0,-1 0 0,0 0 0,1 0 0,-1 1 0,0-1 0,1 0 0,-1 0 0,0 1 0,0-1 0,1 0 0,-1 0 0,0 1 0,0-1 0,1 0 0,-1 1 0,0-1 0,0 1 0,0-1 0,1 0 0,-1 1 0,0-1 0,0 0 0,0 1 0,0-1 0,0 1 0,0-1 0,0 0 0,0 1 0,0-1 0,0 1 0,0-1 0,0 0 0,0 1 0,-1-1 0,1 1 0,0-1 0,0 0 0,0 1 0,0-1 0,-1 0 0,1 1 0,-1 0 0,-18 16 0,-1-1 0,-1-1 0,0 0 0,-31 15 0,-847 422-983,461-256 108,-111 34 490,-1736 604 493,1963-732 644,144-54-36,144-45-283,33-3-425,1 0-1,0 0 1,0 0-1,0 0 1,-1 0-1,1-1 1,0 1-1,0 0 1,0 0 0,-1 0-1,1 0 1,0 0-1,0 0 1,0-1-1,0 1 1,-1 0-1,1 0 1,0 0 0,0 0-1,0-1 1,0 1-1,0 0 1,0 0-1,0-1 1,0 1-1,0 0 1,0 0-1,-1 0 1,1-1 0,0 1-1,0 0 1,0 0-1,0 0 1,0-1-1,0 1 1,1 0-1,-1 0 1,0-1-1,0 1 1,0 0 0,0 0-1,0 0 1,0-1-1,0 1 1,0 0-1,0 0 1,1 0-1,-1 0 1,0-1 0,0 1-1,0 0 1,0 0-1,1 0 1,-1 0-1,0 0 1,0-1-1,0 1 1,0 0-1,1 0 1,-1 0 0,0 0-1,0 0 1,1 0-1,18-14 296,1 1 1,34-16-1,150-71 223,112-40-436,101-29-254,1753-611-969,-1966 717 1133,-188 58 0,0 0 0,1 2 0,26-4 0,-43 7 0,0 0 0,0 0 0,0 0 0,1 0 0,-1 0 0,0 0 0,0 0 0,0 0 0,0 0 0,1 0 0,-1 0 0,0 0 0,0 0 0,0 0 0,1 0 0,-1 0 0,0 0 0,0 1 0,0-1 0,0 0 0,1 0 0,-1 0 0,0 0 0,0 0 0,0 0 0,0 0 0,0 0 0,1 1 0,-1-1 0,0 0 0,0 0 0,0 0 0,0 0 0,0 1 0,0-1 0,0 0 0,0 0 0,0 0 0,0 0 0,0 1 0,1-1 0,-1 0 0,0 0 0,0 0 0,0 0 0,0 1 0,0-1 0,-1 0 0,1 0 0,0 0 0,0 1 0,0-1 0,0 0 0,0 0 0,0 0 0,0 0 0,0 1 0,0-1 0,0 0 0,0 0 0,-1 0 0,1 0 0,0 1 0,-21 17 0,-221 125 0,155-96 0,-1624 821-874,1414-734 874,94-38 0,124-53-10,78-39 14,11-4 20,51-18 122,177-67 673,171-69 164,133-50-328,821-299-1403,13 39 235,-1160 402 1141,-159 51-492,-57 10-135,1 1 0,-1 0 0,1 0-1,-1 0 1,1-1 0,-1 1 0,1 0 0,-1 0-1,1 0 1,-1 0 0,1 0 0,0 0 0,-1 0 0,1 0-1,-1 0 1,1 0 0,-1 0 0,1 1 0,-1-1 0,1 0-1,-1 0 1,1 0 0,-1 1 0,0-1 0,1 0-1,-1 1 1,1-1 0,-1 0 0,1 1 0,-1-1 0,0 0-1,1 1 1,-1-1 0,0 1 0,1 0 0,-6 5-2,0 0 0,0 0 0,-1-1 0,1 0 0,-1 0 0,-1 0 0,1-1 0,-10 6 0,-160 101 1,-1629 877-1654,1786-978 1724,43-20-65,21-10-18,1198-456 1979,-1137 441-983,-65 27-125,-43 14-466,-20 10-90,-217 108-188,-1280 482-114,1461-585 0,38-13 0,-1 0 0,0-2 0,0 0 0,-23 2 0,45-8 0,-1 0 0,0 0 0,0 0 0,0 0 0,0 0 0,0 0 0,0 0 0,0 0 0,0 0 0,0 0 0,0 0 0,0 0 0,0-1 0,0 1 0,0 0 0,0 0 0,0 0 0,0 0 0,0 0 0,0 0 0,0 0 0,0 0 0,0 0 0,0 0 0,0 0 0,0-1 0,0 1 0,0 0 0,0 0 0,0 0 0,0 0 0,0 0 0,0 0 0,0 0 0,0 0 0,0 0 0,0 0 0,0 0 0,0-1 0,20-8 0,704-231 0,-477 167 0,89-36 0,-284 87 0,-50 20 0,-7 2 0,-29 9 0,-925 312 0,829-269 0,95-32 0,35-20 0,0 0 0,0-1 0,0 1 0,0 0 0,1 0 0,-1 0 0,0 0 0,0 0 0,0 0 0,0 0 0,1 0 0,-1 0 0,0 0 0,0 0 0,0 1 0,0-1 0,1 0 0,-1 0 0,0 0 0,0 0 0,0 0 0,0 0 0,0 0 0,1 0 0,-1 0 0,0 0 0,0 1 0,0-1 0,0 0 0,0 0 0,0 0 0,0 0 0,1 0 0,-1 1 0,0-1 0,0 0 0,0 0 0,0 0 0,0 0 0,0 1 0,0-1 0,0 0 0,0 0 0,0 0 0,0 0 0,0 1 0,0-1 0,0 0 0,0 0 0,0 0 0,0 0 0,0 1 0,0-1 0,0 0 0,0 0 0,-1 0 0,1 0 0,0 0 0,0 1 0,0-1 0,0 0 0,0 0 0,0 0 0,78-12 0,130-43 0,586-182-412,-7-45-2125,-642 216 1554,-141 65 939,-1-1 0,0 1-1,0 0 1,0-1-1,0 0 1,0 0 0,0 0-1,-1 0 1,1 0-1,-1 0 1,1-1 0,-1 1-1,0-1 1,0 0-1,0 0 1,0 0 0,2-5-1,-4 7 39,-1 1-1,1-1 0,0 0 1,-1 0-1,1 1 1,-1-1-1,1 0 1,-1 1-1,1-1 1,-1 0-1,1 1 0,-1-1 1,0 1-1,1-1 1,-1 1-1,0-1 1,1 1-1,-1-1 0,0 1 1,0 0-1,1-1 1,-1 1-1,0 0 1,0 0-1,-1 0 1,-48-6-7,-19 8 13,-75 13 0,-225 45-164,-144 43-655,-898 236-1377,15 42-523,1392-380 2709,-431 127-1618,430-126 1681,8-2 23,22-5 128,68-19 315,187-57 464,124-34-191,126-31-734,2202-472 451,-2666 607-491,334-45 618,-395 55-624,-1 0 1,0 1 0,1 0-1,0 0 1,-1 0-1,1 0 1,-1 0-1,1 1 1,-1 0 0,0 0-1,1 0 1,5 3-1,-9-3-12,-1-1-1,0 1 1,0-1-1,0 1 1,0-1-1,0 1 1,1-1-1,-1 1 1,0-1-1,0 1 1,0-1-1,0 1 1,0-1-1,0 1 1,0-1-1,-1 1 1,1-1-1,0 1 1,0-1-1,0 0 1,0 1-1,-1-1 1,1 1-1,0-1 1,0 1-1,-1-1 1,1 0-1,0 1 1,-1-1-1,1 0 1,0 1-1,-1-1 1,-29 25-16,-39 14 346,-101 45 0,113-59-7,-548 253 2626,482-219-1966,91-37-491,31-22-468,0 1-1,1-1 0,-1 1 1,0 0-1,1-1 1,-1 1-1,1 0 1,-1-1-1,1 1 1,-1 0-1,1 0 0,-1 0 1,1-1-1,0 1 1,-1 0-1,1 0 1,0 0-1,0 0 0,0 0 1,-1 1-1,2-2 0,-1 1-1,1 0 0,-1 0 1,0-1-1,1 1 0,0 0 1,-1 0-1,1-1 0,-1 1 1,1-1-1,0 1 0,-1-1 1,1 1-1,0-1 0,0 1 1,-1-1-1,1 1 0,0-1 1,0 0-1,0 0 0,1 1 1,40 7 467,132-7 430,109-18-351,1356-177-1517,-1536 175 948,-92 12 0,-29 4 0,-36 5 0,-1 1 0,1 3 0,-83 20 0,45-8 0,-284 59 0,-1511 403-3888,1747-443 3249,103-31 529,35-8 93,7-2 15,57-25 12,1077-333-159,-49 131-658,-728 178 919,378-4 0,-580 57 707,-151 1-668,0 0-1,0 0 1,0 1-1,16 5 1,-24-7-140,-1 0 1,1 0-1,-1 0 1,0 0 0,1 0-1,-1 0 1,0 0-1,1 1 1,-1-1-1,0 0 1,1 0-1,-1 0 1,0 1-1,0-1 1,1 0-1,-1 1 1,0-1 0,0 0-1,1 0 1,-1 1-1,0-1 1,0 0-1,0 1 1,1-1-1,-1 0 1,0 1-1,0-1 1,0 1-1,0-1 1,0 0-1,0 1 1,0-1 0,0 0-1,0 1 1,0-1-1,0 1 1,0-1-1,0 0 1,0 1-1,0-1 1,0 0-1,-1 1 1,-1 1 53,0 0 0,-1 0 1,1 0-1,0 0 0,-1-1 0,0 1 0,1-1 1,-1 0-1,0 0 0,-3 2 0,-43 12 427,-56 10-1,-177 28 401,-139 16-602,-117 14-1036,-2176 255-4170,2628-331 4621,-7 3-523,-114-5 0,182-9 416,25 4 397,-1 0 1,1 0-1,0 0 1,0 0 0,0 0-1,0-1 1,0 1-1,-1 0 1,1 0-1,0 0 1,0 0 0,0 0-1,0-1 1,0 1-1,0 0 1,0 0-1,0 0 1,0 0 0,0-1-1,0 1 1,0 0-1,0 0 1,0 0-1,0-1 1,0 1-1,0 0 1,0 0 0,0 0-1,0 0 1,0-1-1,0 1 1,0 0-1,0 0 1,0 0 0,0 0-1,0-1 1,0 1-1,1 0 1,-1 0-1,0 0 1,0 0 0,0 0-1,0-1 1,0 1-1,0 0 1,1 0-1,-1 0 1,0 0-1,0 0 1,0 0 0,0 0-1,1 0 1,-1 0-1,0 0 1,0-1-1,0 1 1,0 0 0,1 0-1,-1 0 1,0 0-1,0 0 1,1 1-1,20-9-38,0 1 0,31-5 0,166-31 43,132-15 0,144-16-164,109-13-567,2514-298 2521,-2821 362-1716,-267 21-74,-1 2 0,51 4 0,-78-4 0,-1 0 0,0 0 0,1 0 0,-1 0 0,1 0 0,-1 0 0,0 0 0,1 0 0,-1 0 0,1 0 0,-1 0 0,0 0 0,1 0 0,-1 1 0,0-1 0,1 0 0,-1 0 0,1 0 0,-1 1 0,0-1 0,0 0 0,1 0 0,-1 1 0,0-1 0,1 0 0,-1 0 0,0 1 0,0-1 0,0 0 0,1 1 0,-1-1 0,0 1 0,0-1 0,0 0 0,0 1 0,0-1 0,1 0 0,-1 1 0,0-1 0,0 1 0,0-1 0,0 1 0,-23 14 0,-118 28 0,-144 28 0,-126 22 163,-302 63 979,-1690 382 1737,2327-521-2184,74-17-449,9-2 21,40-11 314,1258-264-692,28 116-2534,-1142 151 2579,-184 10 101,66-1 457,-65 3-326,-8 1 19,-35 8 249,-1008 205 260,905-190-315,117-22-305,-787 143 731,0-46 116,789-100-859,-27 4 17,0-2 1,-1-2 0,1-3 0,-48-6 0,90 7-80,0 0 0,0 1 0,0-1 0,0-1 0,1 1 0,-1 0 0,0-1 0,1 0 0,0 0 0,-1 0 0,1 0 0,-5-5 0,7 6 0,0-1 0,0 1 0,0 0 0,0-1 0,1 1 0,-1 0 0,1-1 0,-1 1 0,1-1 0,-1 1 0,1-1 0,0 1 0,0-1 0,-1 1 0,1-1 0,0 1 0,1-1 0,-1 1 0,0-1 0,0 1 0,1-1 0,0-2 0,3-4 0,0 0 0,1 0 0,0 1 0,1-1 0,0 1 0,0 0 0,0 1 0,1-1 0,11-7 0,71-53 350,2 5-1,145-73 1,-99 58-306,-105 59-39,409-244 14,-338 193-20,-2-4 1,100-95-1,-102 65 1,-90 94 0,-1-2 0,-1 1 0,0-1 0,-1 0 0,0 0 0,0 0 0,-1-1 0,4-16 0,-8 24 0,0-1 0,0 0 0,-1 0 0,1 0 0,-1 0 0,0 1 0,-1-1 0,1 0 0,-1 0 0,0 0 0,0 1 0,-1-1 0,1 0 0,-1 1 0,0-1 0,0 1 0,-4-5 0,1 1 0,-1 1 0,0 1 0,0-1 0,0 1 0,-1 0 0,0 0 0,0 1 0,-16-8 0,-2 0 0,0 1 0,-1 2 0,0 0 0,-33-6 0,-123-17 0,-360-7 0,-6 39 0,-299 32 0,-304-1 0,1135-30 0,6 1 0,0-1 0,0-1 0,0 0 0,0 0 0,1 0 0,-1-2 0,-17-5 0,27 8 0,-1 0 0,1 0 0,0 0 0,-1 0 0,1 0 0,-1 0 0,1-1 0,0 1 0,-1 0 0,1 0 0,0-1 0,-1 1 0,1 0 0,0 0 0,0-1 0,-1 1 0,1 0 0,0-1 0,0 1 0,-1 0 0,1-1 0,0 1 0,0 0 0,0-1 0,0 1 0,-1-1 0,1 1 0,0 0 0,0-1 0,0 1 0,0-1 0,0 1 0,0 0 0,0-1 0,0 1 0,0-1 0,0 1 0,0 0 0,1-1 0,-1 1 0,0 0 0,0-1 0,0 1 0,0-1 0,1 1 0,-1 0 0,0-1 0,0 1 0,1-1 0,7-5 0,1 0 0,-1 1 0,1-1 0,0 2 0,1-1 0,-1 1 0,1 1 0,0-1 0,-1 2 0,12-3 0,8-3 0,279-68 0,414-50 0,-690 122 0,51-8 0,99-1 0,-175 13 0,0 0 0,0 0 0,0 1 0,0 0 0,-1 1 0,8 1 0,-13-2 0,-1-1 0,1 0 0,0 1 0,-1-1 0,1 0 0,0 1 0,-1-1 0,1 1 0,0-1 0,-1 1 0,1-1 0,-1 1 0,1-1 0,-1 1 0,1 0 0,-1-1 0,0 1 0,1-1 0,-1 1 0,0 0 0,1 0 0,-1-1 0,0 2 0,0 0 0,0-1 0,-1 1 0,1-1 0,0 1 0,-1-1 0,1 1 0,-1-1 0,0 0 0,1 1 0,-1-1 0,0 0 0,0 0 0,0 1 0,0-1 0,0 0 0,-2 1 0,-9 9 0,0-2 0,-1 0 0,0 0 0,-24 11 0,-92 39 0,-210 66 0,-53-5-164,-1067 191-2293,-30-148 163,886-139 1311,90-35 0,380 0 492,-133-30-1,210 30 246,1-4 1,0-1-1,-56-26 0,94 35 146,1-1 1,0-1-1,0 0 0,1-1 0,0 0 0,1-1 1,0-1-1,1 0 0,1-1 0,-1-1 0,2 0 1,0 0-1,-10-18 0,14 18 3,2 0 0,-1 0 0,2-1 0,0 0 0,1 1 0,0-1 0,1 0 0,1 0 0,0-1 0,1 1 0,1 0 0,0 0 0,1 0 0,1 0 0,7-24 0,4-5-159,2 0 0,2 1 1,2 0-1,2 2 0,50-72 0,165-178-222,-2 33 500,48-52-116,-28-16 1140,-255 326-1042,15-21 389,0 0-1,-2-1 0,0-1 1,17-44-1,-30 65-342,1 1 1,0 0-1,-1-1 0,1 1 1,-1-1-1,1 1 0,-1-1 1,0 1-1,0-1 1,0 1-1,0-1 0,0 0 1,0 1-1,0-1 0,0 1 1,-1-1-1,1 1 0,0-1 1,-1 1-1,0-1 0,1 1 1,-1 0-1,0-1 0,1 1 1,-1 0-1,0-1 0,0 1 1,0 0-1,0 0 0,-1 0 1,0-1-1,-2 0 53,1 1 0,-1 0 0,0 0 0,0 0 0,0 1 0,1-1 0,-1 1-1,0 0 1,0 0 0,0 0 0,0 1 0,-6 1 0,-31 7 373,0 2 0,1 1-1,1 3 1,-64 32 0,-151 97 1077,-168 150 858,338-225-1889,3 3 1,-122 143 0,180-188-522,2 1 1,0 1 0,2 1-1,1 1 1,-13 33-1,28-59-1,1 1 0,0-1 0,0 1 0,1-1 0,-1 1 0,1 0 0,0 0 0,1-1 0,0 1 0,0 0 0,0 0 0,0 0 0,1 0 0,0-1 0,0 1 0,1 0 0,-1-1 0,1 1 0,4 7 0,0-5 0,-1-1 0,1 0 0,0 0 0,1-1 0,0 0 0,0 0 0,0-1 0,1 0 0,-1 0 0,1 0 0,0-1 0,10 4 0,33 11 0,1-3 0,1-1 0,0-3 0,75 8 0,846 73-227,-607-65-529,-219-16 405,458 45-1152,-18 49-509,-558-100 1930,0 1 0,-1 2 0,0 1 0,-1 2 1,0 0-1,-1 2 0,26 17 0,-50-28 82,1-1 0,-1 0 0,0 1 0,0 0 0,0 0 0,0 0 0,-1 0 0,1 0 0,-1 0 0,0 1 0,0 0 0,0-1 0,0 1 0,0 0 0,-1 0 0,0-1 0,0 1 0,0 0 0,1 6 0,-3-5 0,1-1 0,-1 1 0,0 0 0,0-1 0,-1 1 0,1-1 0,-1 0 0,0 1 0,0-1 0,0 0 0,-1 0 0,1 0 0,-1-1 0,-5 6 0,-10 9 0,-1-1 0,0-2 0,-1 0 0,-1 0 0,-28 13 0,-39 18 0,-2-4 0,-147 47 0,-204 33 0,188-64 1475,-327 32-1,567-89-1368,-5 2 193,-1-1 0,0-1 0,0-1 0,0-1 0,-29-5 0,35 0 125,14 0-243,22-7-131,27-3-50,0 2 0,80-10 0,-31 6 0,-22 3-1365,-15 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611C4-4AC4-4E86-9BFD-DE90CD3F1641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ED94E-4F0A-4991-9099-BB4B33D0524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F518-EAA9-441B-89D2-EA992B684F7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2380-B8FE-4AA8-8F2E-876835371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F518-EAA9-441B-89D2-EA992B684F7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2380-B8FE-4AA8-8F2E-876835371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F518-EAA9-441B-89D2-EA992B684F7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2380-B8FE-4AA8-8F2E-876835371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8CE6D9B-E647-49E7-9E60-BE83225634E1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16-10-2025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053830-7F0C-4190-B3F6-D2705AF3CFB9}" type="slidenum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‹#›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99794"/>
            <a:ext cx="10515600" cy="770171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   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F518-EAA9-441B-89D2-EA992B684F7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2380-B8FE-4AA8-8F2E-8768353711B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9965"/>
            <a:ext cx="10429240" cy="155660"/>
          </a:xfrm>
          <a:prstGeom prst="rect">
            <a:avLst/>
          </a:prstGeom>
        </p:spPr>
      </p:pic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F518-EAA9-441B-89D2-EA992B684F7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2380-B8FE-4AA8-8F2E-876835371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F518-EAA9-441B-89D2-EA992B684F7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2380-B8FE-4AA8-8F2E-876835371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F518-EAA9-441B-89D2-EA992B684F7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2380-B8FE-4AA8-8F2E-876835371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F518-EAA9-441B-89D2-EA992B684F7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2380-B8FE-4AA8-8F2E-876835371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F518-EAA9-441B-89D2-EA992B684F7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2380-B8FE-4AA8-8F2E-876835371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F518-EAA9-441B-89D2-EA992B684F7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2380-B8FE-4AA8-8F2E-876835371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F518-EAA9-441B-89D2-EA992B684F7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92380-B8FE-4AA8-8F2E-8768353711B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0F518-EAA9-441B-89D2-EA992B684F7C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92380-B8FE-4AA8-8F2E-8768353711B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59400"/>
            <a:ext cx="3142494" cy="3657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053830-7F0C-4190-B3F6-D2705AF3CFB9}" type="slidenum">
              <a:rPr kumimoji="0" lang="en-IN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</a:t>
            </a:fld>
            <a:endParaRPr kumimoji="0" lang="en-IN" sz="10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3" name="Picture 2" descr="A picture containing text, building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" y="0"/>
            <a:ext cx="1218814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240611" y="262931"/>
              <a:ext cx="4586040" cy="1284120"/>
            </p14:xfrm>
          </p:contentPart>
        </mc:Choice>
        <mc:Fallback xmlns="">
          <p:pic>
            <p:nvPicPr>
              <p:cNvPr id="4" name="Ink 3"/>
            </p:nvPicPr>
            <p:blipFill>
              <a:blip r:embed="rId4"/>
            </p:blipFill>
            <p:spPr>
              <a:xfrm>
                <a:off x="240611" y="262931"/>
                <a:ext cx="4586040" cy="1284120"/>
              </a:xfrm>
              <a:prstGeom prst="rect"/>
            </p:spPr>
          </p:pic>
        </mc:Fallback>
      </mc:AlternateContent>
      <p:sp>
        <p:nvSpPr>
          <p:cNvPr id="5" name="Rectangle 4"/>
          <p:cNvSpPr/>
          <p:nvPr/>
        </p:nvSpPr>
        <p:spPr>
          <a:xfrm>
            <a:off x="6172200" y="152400"/>
            <a:ext cx="5779189" cy="11239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08" y="307025"/>
            <a:ext cx="6018667" cy="7005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47216" y="467450"/>
            <a:ext cx="42685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Shaping Future India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CC291-9C4D-907F-FD0A-C5CCD0F45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EB9BCB-8AF9-E3D2-6CAE-F71EF04B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0EA07D-7F7C-9D93-CC33-1E984720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✮ </a:t>
            </a:r>
            <a:r>
              <a:rPr lang="en-US" sz="20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CGPA by Depression and Non-Depression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5EE99D-10B4-5502-F854-3A8173928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821" y="2413825"/>
            <a:ext cx="5314950" cy="4352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2238B3-31E9-41DB-BA05-1982C24D7A06}"/>
              </a:ext>
            </a:extLst>
          </p:cNvPr>
          <p:cNvSpPr txBox="1"/>
          <p:nvPr/>
        </p:nvSpPr>
        <p:spPr>
          <a:xfrm>
            <a:off x="6967347" y="2789731"/>
            <a:ext cx="509358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Objective:</a:t>
            </a:r>
          </a:p>
          <a:p>
            <a:r>
              <a:rPr lang="en-US" dirty="0"/>
              <a:t>challenges the common assumption that depression always correlates with lower academic performance.</a:t>
            </a:r>
            <a:endParaRPr lang="en-US" sz="1800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Insight:</a:t>
            </a:r>
          </a:p>
          <a:p>
            <a:r>
              <a:rPr lang="en-US" dirty="0"/>
              <a:t>students who report </a:t>
            </a:r>
            <a:r>
              <a:rPr lang="en-US" b="1" dirty="0"/>
              <a:t>depression</a:t>
            </a:r>
            <a:r>
              <a:rPr lang="en-US" dirty="0"/>
              <a:t> have a </a:t>
            </a:r>
            <a:r>
              <a:rPr lang="en-US" b="1" dirty="0"/>
              <a:t>slightly higher average CGPA</a:t>
            </a:r>
            <a:r>
              <a:rPr lang="en-US" dirty="0"/>
              <a:t> than those who do not.</a:t>
            </a:r>
          </a:p>
          <a:p>
            <a:r>
              <a:rPr lang="en-US" dirty="0"/>
              <a:t>The difference is </a:t>
            </a:r>
            <a:r>
              <a:rPr lang="en-US" b="1" dirty="0"/>
              <a:t>+0.04</a:t>
            </a:r>
            <a:r>
              <a:rPr lang="en-US" dirty="0"/>
              <a:t>, which is small but statistically measurable.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rgbClr val="000000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7646567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E4A5A-A0B7-25FA-714C-3433FBEB0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E931FB-BC2F-C115-43A8-0DAD8DC4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2A09BA-74AE-AD81-D113-2A1E6B3F0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1" dirty="0">
                <a:latin typeface="+mj-lt"/>
              </a:rPr>
              <a:t>✮Study Satisfaction of Dietary Habit</a:t>
            </a:r>
            <a:endParaRPr lang="en-US" sz="2000" b="1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9169F-5582-076B-05F2-EDC3C6B5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2413635"/>
            <a:ext cx="6336791" cy="4352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B2ECD7-08D5-9DEE-D699-491CD8C3390E}"/>
              </a:ext>
            </a:extLst>
          </p:cNvPr>
          <p:cNvSpPr txBox="1"/>
          <p:nvPr/>
        </p:nvSpPr>
        <p:spPr>
          <a:xfrm>
            <a:off x="7174991" y="2789731"/>
            <a:ext cx="501700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Objective: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cs typeface="Courier New"/>
              </a:rPr>
              <a:t>To Compare study satisfaction with each dietary habit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Insight: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cs typeface="Courier New"/>
              </a:rPr>
              <a:t>Other cate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gory have more satisfying for some student, this could </a:t>
            </a:r>
            <a:r>
              <a:rPr lang="en-US" dirty="0" err="1">
                <a:solidFill>
                  <a:srgbClr val="000000"/>
                </a:solidFill>
                <a:cs typeface="Courier New"/>
              </a:rPr>
              <a:t>relect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 cultural preferences, or flexible eating routines that align better with </a:t>
            </a:r>
            <a:r>
              <a:rPr lang="en-US" dirty="0" err="1">
                <a:solidFill>
                  <a:srgbClr val="000000"/>
                </a:solidFill>
                <a:cs typeface="Courier New"/>
              </a:rPr>
              <a:t>invidual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 needs</a:t>
            </a:r>
            <a:endParaRPr lang="en-US" sz="1800" dirty="0">
              <a:solidFill>
                <a:srgbClr val="000000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9270025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0606A-53A4-4CA7-52E4-59C30D7DD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3A9F85-36D0-DB83-A8D2-13771114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DDF4AE-97E9-09B1-4C34-9BDEBD91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1" dirty="0"/>
              <a:t>✮Academic Pressure by Study Satisfaction</a:t>
            </a:r>
            <a:endParaRPr lang="en-US" sz="200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95ECB-E30C-7DAD-C4CB-F873E07FBE1F}"/>
              </a:ext>
            </a:extLst>
          </p:cNvPr>
          <p:cNvSpPr txBox="1"/>
          <p:nvPr/>
        </p:nvSpPr>
        <p:spPr>
          <a:xfrm>
            <a:off x="6878574" y="2789731"/>
            <a:ext cx="538353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Objective:</a:t>
            </a:r>
          </a:p>
          <a:p>
            <a:r>
              <a:rPr lang="en-US" dirty="0"/>
              <a:t>To visually analyze how varying academic pressure levels influence the distribution and average of student study satisfaction.</a:t>
            </a:r>
          </a:p>
          <a:p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Insight:</a:t>
            </a:r>
          </a:p>
          <a:p>
            <a:r>
              <a:rPr lang="en-US" dirty="0"/>
              <a:t>The violin plot shows that as academic pressure rises, study satisfaction consistently declines. At the highest-pressure levels, satisfaction scores cluster near the lowest values, clearly highlighting the negative effect of excessive pressure on students’ academic morale.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53871-A175-CB55-29C3-28882D24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84" y="2603644"/>
            <a:ext cx="5859087" cy="36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189268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3E1A-DFDA-73D8-4B2B-E5BAA543D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CD1E57-42D9-E807-3CAD-90A9E7BC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185100-8701-6306-829C-52AEB4059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✮ </a:t>
            </a:r>
            <a:r>
              <a:rPr lang="en-US" sz="20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Depression Rate by Degree Type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0000"/>
              </a:solidFill>
              <a:latin typeface="+mj-lt"/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04B8B2-282C-4816-ABD1-53CB87658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27" y="2447314"/>
            <a:ext cx="7208329" cy="4282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B363D-59FB-C57C-6B09-85F9D43C2C8C}"/>
              </a:ext>
            </a:extLst>
          </p:cNvPr>
          <p:cNvSpPr txBox="1"/>
          <p:nvPr/>
        </p:nvSpPr>
        <p:spPr>
          <a:xfrm>
            <a:off x="7603998" y="2584531"/>
            <a:ext cx="45880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Objective: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cs typeface="Courier New"/>
              </a:rPr>
              <a:t>To get depression rate by each degree type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Insight:</a:t>
            </a:r>
          </a:p>
          <a:p>
            <a:r>
              <a:rPr lang="en-US" dirty="0">
                <a:solidFill>
                  <a:srgbClr val="000000"/>
                </a:solidFill>
                <a:cs typeface="Courier New"/>
              </a:rPr>
              <a:t>There a very huge concern that out of 10 there 7 student are depressed, that can be reason </a:t>
            </a:r>
            <a:r>
              <a:rPr lang="en-US" dirty="0"/>
              <a:t>due to intense academic pressure, competitive exams, and transitional stress on other side </a:t>
            </a:r>
            <a:r>
              <a:rPr lang="en-US" dirty="0" err="1"/>
              <a:t>M.Ed</a:t>
            </a:r>
            <a:r>
              <a:rPr lang="en-US" dirty="0"/>
              <a:t> degree have only 55% which show , possibly due to maturity, specialization, or better coping mechanisms.</a:t>
            </a:r>
            <a:endParaRPr lang="en-US" sz="1800" dirty="0">
              <a:solidFill>
                <a:srgbClr val="000000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5297713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4523D-CD47-A5D7-C414-B37CE33BF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FBA6B-BA78-79D7-E376-68CFFEB00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37DDD3-FCD6-3459-565D-262BB0747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1" dirty="0"/>
              <a:t>✮CGPA by Sleep Duration with Depression </a:t>
            </a:r>
            <a:endParaRPr lang="en-US" sz="20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623378-41B4-C8B7-300E-FAD2D16E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08" y="2567940"/>
            <a:ext cx="6701028" cy="39770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429387-1CC8-E1E6-DF2C-A8316EB3D630}"/>
              </a:ext>
            </a:extLst>
          </p:cNvPr>
          <p:cNvSpPr txBox="1"/>
          <p:nvPr/>
        </p:nvSpPr>
        <p:spPr>
          <a:xfrm>
            <a:off x="7749540" y="2668524"/>
            <a:ext cx="388098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Objective: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cs typeface="Courier New"/>
              </a:rPr>
              <a:t>To getting insight to sleep duration affect their CGPA compare to depressed and non depressed student</a:t>
            </a:r>
            <a:endParaRPr lang="en-US" sz="1800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Insight: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cs typeface="Courier New"/>
              </a:rPr>
              <a:t>Assumed that depressed student have affection on sleep duration and their CGPA but according our data that not huge difference</a:t>
            </a:r>
          </a:p>
        </p:txBody>
      </p:sp>
    </p:spTree>
    <p:extLst>
      <p:ext uri="{BB962C8B-B14F-4D97-AF65-F5344CB8AC3E}">
        <p14:creationId xmlns:p14="http://schemas.microsoft.com/office/powerpoint/2010/main" val="310637886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FCC41-9C48-98A5-BEE8-0C099A15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5FA43F-D5F5-F45F-736E-604AC9F1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DE9C7F-19B6-E935-41A7-3CBDF417A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1" dirty="0"/>
              <a:t>✮Class 12 Student (Depressed + Suicidal Thoughts) by Gender</a:t>
            </a:r>
            <a:endParaRPr lang="en-US" sz="20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5B99E0-E565-8582-1018-3BDB35798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948" y="2531703"/>
            <a:ext cx="4888803" cy="41891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2923F8-78B3-0A11-231A-E502F772455A}"/>
              </a:ext>
            </a:extLst>
          </p:cNvPr>
          <p:cNvSpPr txBox="1"/>
          <p:nvPr/>
        </p:nvSpPr>
        <p:spPr>
          <a:xfrm>
            <a:off x="6878574" y="2789731"/>
            <a:ext cx="53835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Objective: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cs typeface="Courier New"/>
              </a:rPr>
              <a:t>To Show Depression correlated to Sleep Duration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Insight:</a:t>
            </a:r>
          </a:p>
          <a:p>
            <a:r>
              <a:rPr lang="en-US" dirty="0"/>
              <a:t>In Class 12, male &amp; female students reported both depression and suicidal thoughts. This indicates a significant mental health concern, with male students showing a slightly higher tendency. The result suggests a need for targeted counselling and stress-management programs, especially during exam seasons.</a:t>
            </a:r>
            <a:endParaRPr lang="en-US" sz="1800" dirty="0">
              <a:solidFill>
                <a:srgbClr val="000000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8783765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27301-1F5F-DCD1-565B-56BA96D4E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DCDE14-7585-4C7A-F04F-74F88193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A73C66-40F2-01F1-0669-0904C3D9E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1" dirty="0"/>
              <a:t>✮ Depression by Dietary Habits in Proportion</a:t>
            </a:r>
            <a:endParaRPr lang="en-US" sz="2000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2C4B1D-E833-0EA8-D001-30A65946D4FE}"/>
              </a:ext>
            </a:extLst>
          </p:cNvPr>
          <p:cNvSpPr txBox="1"/>
          <p:nvPr/>
        </p:nvSpPr>
        <p:spPr>
          <a:xfrm>
            <a:off x="6878574" y="2789731"/>
            <a:ext cx="53835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Objective:</a:t>
            </a:r>
          </a:p>
          <a:p>
            <a:r>
              <a:rPr lang="en-US" dirty="0"/>
              <a:t>To compare the proportion of students with and without depression across different dietary habit categories.</a:t>
            </a:r>
            <a:endParaRPr lang="en-US" sz="1800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Insight:</a:t>
            </a:r>
          </a:p>
          <a:p>
            <a:r>
              <a:rPr lang="en-US" dirty="0"/>
              <a:t>The chart highlights a clear connection between diet and mental health. Students maintaining healthy dietary habits show a notably lower rate of depression than those with unhealthy habits, emphasizing the strong link between physical well-being and emotional stability.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5ACF22-669B-B6F9-91FC-4864C3116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31" y="2991571"/>
            <a:ext cx="5695669" cy="34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856994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0913C-09E7-4C2F-84D6-0504FD119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25B387-4944-8AC7-1D4E-6C6F2E39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7C7D65-9877-1F07-B584-4861807C7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b="1" dirty="0"/>
              <a:t>✮Student Stress Score through CGPA</a:t>
            </a:r>
            <a:endParaRPr lang="en-US" sz="2000" b="1" dirty="0">
              <a:solidFill>
                <a:srgbClr val="00000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C96C5-84A3-BCA8-1ABF-D0C7AC3393AA}"/>
              </a:ext>
            </a:extLst>
          </p:cNvPr>
          <p:cNvSpPr txBox="1"/>
          <p:nvPr/>
        </p:nvSpPr>
        <p:spPr>
          <a:xfrm>
            <a:off x="6878574" y="2789731"/>
            <a:ext cx="538353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Objective:</a:t>
            </a:r>
          </a:p>
          <a:p>
            <a:r>
              <a:rPr lang="en-US" dirty="0"/>
              <a:t>Visualize how combined academic, financial, and sleep stress affects CGPA.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Insight:</a:t>
            </a:r>
          </a:p>
          <a:p>
            <a:r>
              <a:rPr lang="en-US" dirty="0"/>
              <a:t>Most students experience moderate-to-high stress, which corresponds to lower CGPA, highlighting the importance of overall well-being for academic success.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7E6B8-A80E-4856-F0B0-A5019EFE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2569"/>
            <a:ext cx="5581119" cy="395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71004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066A-D28D-9F74-F646-5F2C26872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70CD6-121C-001F-1AEE-F0D8A14A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Final 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40D8CA-5B3D-4F9D-7FA3-66A9FAB2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904"/>
            <a:ext cx="10515600" cy="495007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000" b="1" dirty="0"/>
              <a:t>Severe Sleep Deprivation is the Biggest Red Flag:</a:t>
            </a:r>
            <a:r>
              <a:rPr lang="en-US" sz="2000" dirty="0"/>
              <a:t> The clearest finding is that a lack of sleep is directly linked to depression. Students getting less than 5 hours of sleep are the most at-risk group.</a:t>
            </a:r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000" b="1" dirty="0"/>
              <a:t>Financial Stress is a Major Cause of Depression:</a:t>
            </a:r>
            <a:r>
              <a:rPr lang="en-US" sz="2000" dirty="0"/>
              <a:t> Our data shows a strong connection between money worries and poor mental health. As financial stress increases, so does the likelihood of </a:t>
            </a:r>
            <a:r>
              <a:rPr lang="en-IN" sz="2000" dirty="0"/>
              <a:t>depression.</a:t>
            </a:r>
            <a:endParaRPr lang="en-US" sz="2000" dirty="0"/>
          </a:p>
          <a:p>
            <a:pPr marL="457200" indent="-457200">
              <a:lnSpc>
                <a:spcPct val="150000"/>
              </a:lnSpc>
              <a:buAutoNum type="arabicParenBoth"/>
            </a:pPr>
            <a:r>
              <a:rPr lang="en-US" sz="2000" b="1" dirty="0"/>
              <a:t>Young men are a High-Risk Group:</a:t>
            </a:r>
            <a:r>
              <a:rPr lang="en-US" sz="2000" dirty="0"/>
              <a:t> Our visualization proves that male students, especially in 'Class 12', are disproportionately affected, facing higher rates of both depression and suicidal thoughts.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0372566"/>
      </p:ext>
    </p:extLst>
  </p:cSld>
  <p:clrMapOvr>
    <a:masterClrMapping/>
  </p:clrMapOvr>
  <p:transition spd="slow">
    <p:cover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02FFA-FEC5-814B-12F2-9B85BB685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A442BB-A904-2115-04AD-75CD4DF9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Final 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F056061-4950-335E-9DEF-863E85B4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9904"/>
            <a:ext cx="11094720" cy="4950079"/>
          </a:xfrm>
          <a:noFill/>
          <a:effectLst>
            <a:glow rad="25400">
              <a:schemeClr val="accent3">
                <a:lumMod val="50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en-US" sz="2000" b="1" dirty="0"/>
              <a:t>Healthy Habits Improve Academic Life:</a:t>
            </a:r>
            <a:r>
              <a:rPr lang="en-US" sz="2000" dirty="0"/>
              <a:t> Our data shows a clear link between a 'Healthy' diet and higher </a:t>
            </a:r>
            <a:r>
              <a:rPr lang="en-US" sz="2000" b="1" dirty="0"/>
              <a:t>study satisfaction</a:t>
            </a:r>
            <a:r>
              <a:rPr lang="en-US" sz="2000" dirty="0"/>
              <a:t>. This suggests that students' physical well-being and lifestyle choices have a direct, positive impact on their engagement and happiness with their studies.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arenR" startAt="4"/>
            </a:pPr>
            <a:endParaRPr lang="en-US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arenR" startAt="4"/>
            </a:pPr>
            <a:r>
              <a:rPr lang="en-US" sz="2000" b="1" dirty="0"/>
              <a:t>Family History is a Significant Risk Factor:</a:t>
            </a:r>
            <a:r>
              <a:rPr lang="en-US" sz="2000" dirty="0"/>
              <a:t> Students with a </a:t>
            </a:r>
            <a:r>
              <a:rPr lang="en-US" sz="2000" b="1" dirty="0"/>
              <a:t>family history of mental illness</a:t>
            </a:r>
            <a:r>
              <a:rPr lang="en-US" sz="2000" dirty="0"/>
              <a:t> are more likely to suffer from depression themselves. This highlights a key vulnerability, indicating that a student's background is a critical factor in their overall mental health risk.</a:t>
            </a:r>
          </a:p>
        </p:txBody>
      </p:sp>
    </p:spTree>
    <p:extLst>
      <p:ext uri="{BB962C8B-B14F-4D97-AF65-F5344CB8AC3E}">
        <p14:creationId xmlns:p14="http://schemas.microsoft.com/office/powerpoint/2010/main" val="338029989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78E9DF-1AA3-152F-672B-644567EA472B}"/>
              </a:ext>
            </a:extLst>
          </p:cNvPr>
          <p:cNvSpPr txBox="1">
            <a:spLocks/>
          </p:cNvSpPr>
          <p:nvPr/>
        </p:nvSpPr>
        <p:spPr>
          <a:xfrm>
            <a:off x="1029098" y="1714898"/>
            <a:ext cx="10903822" cy="20570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dirty="0">
                <a:solidFill>
                  <a:srgbClr val="AB25AE"/>
                </a:solidFill>
                <a:latin typeface="Adani Bold" panose="02000503000000020004" pitchFamily="2" charset="0"/>
              </a:rPr>
              <a:t>Project</a:t>
            </a:r>
          </a:p>
          <a:p>
            <a:pPr algn="l"/>
            <a:endParaRPr lang="en-IN" sz="4400" dirty="0">
              <a:solidFill>
                <a:srgbClr val="0070C0"/>
              </a:solidFill>
              <a:latin typeface="Adani Bold" panose="02000503000000020004" pitchFamily="2" charset="0"/>
            </a:endParaRPr>
          </a:p>
          <a:p>
            <a:pPr algn="l"/>
            <a:r>
              <a:rPr lang="en-US" sz="4400" dirty="0">
                <a:solidFill>
                  <a:srgbClr val="0070C0"/>
                </a:solidFill>
                <a:latin typeface="Adani Bold" panose="02000503000000020004" pitchFamily="2" charset="0"/>
              </a:rPr>
              <a:t>Work-Life Balance &amp; Mental Health in Students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973D6E-3359-CD25-E580-65A3FFE7B8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7763" y="3771900"/>
          <a:ext cx="10207625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0206925" imgH="86536" progId="CorelDraw.Graphic.20">
                  <p:embed/>
                </p:oleObj>
              </mc:Choice>
              <mc:Fallback>
                <p:oleObj name="CorelDRAW" r:id="rId2" imgW="10206925" imgH="86536" progId="CorelDraw.Graphic.2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1973D6E-3359-CD25-E580-65A3FFE7B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7763" y="3771900"/>
                        <a:ext cx="10207625" cy="8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605099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A5B8-57E6-46AB-9EF8-FF0A3783194A}" type="slidenum">
              <a:rPr lang="en-IN" smtClean="0"/>
              <a:t>20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401612" y="3246959"/>
            <a:ext cx="738877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>
                <a:solidFill>
                  <a:schemeClr val="accent5"/>
                </a:solidFill>
                <a:latin typeface="+mj-lt"/>
              </a:rPr>
              <a:t>Thank You</a:t>
            </a:r>
          </a:p>
        </p:txBody>
      </p:sp>
      <p:pic>
        <p:nvPicPr>
          <p:cNvPr id="12" name="Picture 11" descr="A white building with many windows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" y="3048"/>
            <a:ext cx="12179808" cy="68519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051987" y="3130418"/>
            <a:ext cx="73887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>
                <a:solidFill>
                  <a:schemeClr val="accent5"/>
                </a:solidFill>
                <a:latin typeface="Adani Regular" charset="0"/>
              </a:rPr>
              <a:t>Thank You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0DDA8-90C8-65B4-D681-7121561D5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4DFC99-7124-F2C7-3E50-7A893A10B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2A4234-01CD-A5E0-DC41-1B0033FE2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0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analyzed a dataset of </a:t>
            </a:r>
            <a:r>
              <a:rPr lang="en-US" b="1" dirty="0"/>
              <a:t>27,902 students</a:t>
            </a:r>
            <a:r>
              <a:rPr lang="en-US" dirty="0"/>
              <a:t> to explore the key factors influencing their </a:t>
            </a:r>
            <a:r>
              <a:rPr lang="en-US" b="1" dirty="0"/>
              <a:t>mental health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Key Columns: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Sleep Duration</a:t>
            </a:r>
          </a:p>
          <a:p>
            <a:r>
              <a:rPr lang="en-US" dirty="0"/>
              <a:t>CGPA</a:t>
            </a:r>
          </a:p>
          <a:p>
            <a:r>
              <a:rPr lang="en-US" dirty="0"/>
              <a:t>Job Satisfaction</a:t>
            </a:r>
          </a:p>
          <a:p>
            <a:r>
              <a:rPr lang="en-US" dirty="0">
                <a:solidFill>
                  <a:srgbClr val="272525"/>
                </a:solidFill>
                <a:latin typeface="Adani Regular (Body)"/>
                <a:ea typeface="Lato" pitchFamily="34" charset="-122"/>
                <a:cs typeface="Lato" pitchFamily="34" charset="-120"/>
              </a:rPr>
              <a:t>Depression</a:t>
            </a:r>
            <a:endParaRPr lang="en-US" dirty="0">
              <a:latin typeface="Adani Regular (Body)"/>
            </a:endParaRP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0CE21AC1-7A1E-AB71-86E6-4ABD95248D9F}"/>
              </a:ext>
            </a:extLst>
          </p:cNvPr>
          <p:cNvSpPr txBox="1">
            <a:spLocks/>
          </p:cNvSpPr>
          <p:nvPr/>
        </p:nvSpPr>
        <p:spPr>
          <a:xfrm>
            <a:off x="4238045" y="3267982"/>
            <a:ext cx="6424511" cy="310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Degree </a:t>
            </a:r>
          </a:p>
          <a:p>
            <a:r>
              <a:rPr lang="en-US" dirty="0"/>
              <a:t>Dietary Habits</a:t>
            </a:r>
          </a:p>
          <a:p>
            <a:r>
              <a:rPr lang="en-US" dirty="0"/>
              <a:t>Study Satisfaction</a:t>
            </a:r>
          </a:p>
          <a:p>
            <a:r>
              <a:rPr lang="en-US" dirty="0"/>
              <a:t>Financial Stress</a:t>
            </a:r>
          </a:p>
          <a:p>
            <a:r>
              <a:rPr lang="en-US" dirty="0"/>
              <a:t>Have you ever had suicidal thoughts?</a:t>
            </a:r>
          </a:p>
          <a:p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5C834051-D114-349E-7918-A768E3302692}"/>
              </a:ext>
            </a:extLst>
          </p:cNvPr>
          <p:cNvSpPr txBox="1">
            <a:spLocks/>
          </p:cNvSpPr>
          <p:nvPr/>
        </p:nvSpPr>
        <p:spPr>
          <a:xfrm>
            <a:off x="7553740" y="3219612"/>
            <a:ext cx="3800060" cy="310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Family Mental Illness</a:t>
            </a:r>
          </a:p>
          <a:p>
            <a:r>
              <a:rPr lang="en-US" dirty="0"/>
              <a:t>Study Hours </a:t>
            </a:r>
          </a:p>
          <a:p>
            <a:r>
              <a:rPr lang="en-US" dirty="0"/>
              <a:t>Academic Pressure</a:t>
            </a:r>
          </a:p>
        </p:txBody>
      </p:sp>
    </p:spTree>
    <p:extLst>
      <p:ext uri="{BB962C8B-B14F-4D97-AF65-F5344CB8AC3E}">
        <p14:creationId xmlns:p14="http://schemas.microsoft.com/office/powerpoint/2010/main" val="48347455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7F5A7-3025-3FF0-B76D-29F3FFF2B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90FF4E-07FB-DC8D-C826-16FEFA24F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Way used in Data Cleaning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581D48-1421-61CD-3124-AEC0083BD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103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General Ways:</a:t>
            </a:r>
          </a:p>
          <a:p>
            <a:pPr>
              <a:lnSpc>
                <a:spcPct val="200000"/>
              </a:lnSpc>
            </a:pPr>
            <a:r>
              <a:rPr lang="en-US" dirty="0"/>
              <a:t>Microsoft Excel </a:t>
            </a:r>
          </a:p>
          <a:p>
            <a:pPr>
              <a:lnSpc>
                <a:spcPct val="200000"/>
              </a:lnSpc>
            </a:pPr>
            <a:r>
              <a:rPr lang="en-US" dirty="0"/>
              <a:t>Python with Pandas</a:t>
            </a:r>
          </a:p>
          <a:p>
            <a:pPr>
              <a:lnSpc>
                <a:spcPct val="200000"/>
              </a:lnSpc>
            </a:pPr>
            <a:r>
              <a:rPr lang="en-US" dirty="0"/>
              <a:t>SQL</a:t>
            </a:r>
          </a:p>
          <a:p>
            <a:pPr>
              <a:lnSpc>
                <a:spcPct val="200000"/>
              </a:lnSpc>
            </a:pPr>
            <a:r>
              <a:rPr lang="en-US" dirty="0" err="1"/>
              <a:t>OpenRefine</a:t>
            </a:r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2C1E40DB-E50A-6EFA-721A-6C37C14322CA}"/>
              </a:ext>
            </a:extLst>
          </p:cNvPr>
          <p:cNvSpPr txBox="1">
            <a:spLocks/>
          </p:cNvSpPr>
          <p:nvPr/>
        </p:nvSpPr>
        <p:spPr>
          <a:xfrm>
            <a:off x="4238046" y="3267982"/>
            <a:ext cx="3315694" cy="310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930DEA79-A5BF-52F4-87E4-6C348F4CC633}"/>
              </a:ext>
            </a:extLst>
          </p:cNvPr>
          <p:cNvSpPr txBox="1">
            <a:spLocks/>
          </p:cNvSpPr>
          <p:nvPr/>
        </p:nvSpPr>
        <p:spPr>
          <a:xfrm>
            <a:off x="7553740" y="3219612"/>
            <a:ext cx="3315694" cy="3101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80131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C6C9-7C21-00B0-FFB7-4B1371F84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BCE64D-3215-3E9A-3135-C24434AB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Pandas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FCA179-BAB7-47D6-7DC6-9DA03209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Why Choose Python in Pandas: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Handling Larger Dataset</a:t>
            </a:r>
          </a:p>
          <a:p>
            <a:pPr>
              <a:lnSpc>
                <a:spcPct val="200000"/>
              </a:lnSpc>
            </a:pPr>
            <a:r>
              <a:rPr lang="en-US" dirty="0"/>
              <a:t>Advance Data </a:t>
            </a:r>
            <a:r>
              <a:rPr lang="en-IN" dirty="0"/>
              <a:t>Manipulation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IN" dirty="0"/>
              <a:t>Integration with Other Libraries</a:t>
            </a:r>
          </a:p>
          <a:p>
            <a:pPr>
              <a:lnSpc>
                <a:spcPct val="200000"/>
              </a:lnSpc>
            </a:pPr>
            <a:r>
              <a:rPr lang="en-IN" dirty="0"/>
              <a:t>Clean &amp; Documented Workflow</a:t>
            </a:r>
          </a:p>
          <a:p>
            <a:pPr>
              <a:lnSpc>
                <a:spcPct val="100000"/>
              </a:lnSpc>
            </a:pPr>
            <a:endParaRPr lang="en-IN" dirty="0"/>
          </a:p>
          <a:p>
            <a:pPr marL="0" indent="0">
              <a:lnSpc>
                <a:spcPct val="10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0403680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2FF2B-420B-7734-76CB-3B8C11848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324F4-BAE9-E022-AA18-C3474A0E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Cleaning: The Foundation of Quality Insights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AE421B-B29B-3FD6-20EE-30E1E54E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683240" cy="473301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Methods Used: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sz="2600" dirty="0"/>
              <a:t>Missing value handling</a:t>
            </a:r>
          </a:p>
          <a:p>
            <a:pPr>
              <a:lnSpc>
                <a:spcPct val="170000"/>
              </a:lnSpc>
            </a:pPr>
            <a:r>
              <a:rPr lang="en-US" sz="2600" dirty="0"/>
              <a:t>Data type correction</a:t>
            </a:r>
          </a:p>
          <a:p>
            <a:pPr>
              <a:lnSpc>
                <a:spcPct val="170000"/>
              </a:lnSpc>
            </a:pPr>
            <a:r>
              <a:rPr lang="en-IN" sz="2600" dirty="0"/>
              <a:t>Data Transformation &amp; Feature Engineering</a:t>
            </a:r>
          </a:p>
          <a:p>
            <a:pPr>
              <a:lnSpc>
                <a:spcPct val="170000"/>
              </a:lnSpc>
            </a:pPr>
            <a:r>
              <a:rPr lang="en-IN" sz="2600" dirty="0"/>
              <a:t>Data Validation &amp; Cleaning</a:t>
            </a:r>
          </a:p>
          <a:p>
            <a:pPr>
              <a:lnSpc>
                <a:spcPct val="170000"/>
              </a:lnSpc>
            </a:pPr>
            <a:r>
              <a:rPr lang="en-IN" sz="2600" dirty="0"/>
              <a:t>Data Structuring</a:t>
            </a:r>
            <a:endParaRPr lang="en-US" sz="260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15323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B4F97-9BD1-734F-3F81-087190BC6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5E6AE-AF6D-0BD1-FA0D-D08F886DF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Cleaning: The Foundation of Quality Insights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AA003-A934-31FC-DF2B-2646BCFF2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Why It Matters??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US" dirty="0"/>
            </a:br>
            <a:r>
              <a:rPr lang="en-US" dirty="0"/>
              <a:t>A clean and well-prepared dataset is crucial for drawing accurate and reliable insights. These steps ensured that our data was consistent, complete, and ready for meaningful analysis.</a:t>
            </a: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440750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25B45-48C0-39BE-4F98-4FE021ACD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DBDAD0-48C4-4BA2-8503-6305195CB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0FF067-5D37-BD9C-08F8-2623B0542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✮ </a:t>
            </a:r>
            <a:r>
              <a:rPr lang="en-US" sz="2000" b="1" dirty="0">
                <a:solidFill>
                  <a:srgbClr val="000000"/>
                </a:solidFill>
                <a:latin typeface="+mj-lt"/>
                <a:cs typeface="Courier New" panose="02070309020205020404" pitchFamily="49" charset="0"/>
              </a:rPr>
              <a:t>Sleep Duration &amp; Depression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2CF4C-C04C-0C1D-03AC-20182122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796540"/>
            <a:ext cx="6065520" cy="35998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84F3E-8B40-9617-435F-9CB488497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66" y="2563542"/>
            <a:ext cx="4909211" cy="38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41760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7F00A-01C7-6030-FE94-D27DFDCCA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1034A4-6BFF-722F-A9C4-ADB7BF16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51B284-7330-0872-8AEF-697E542B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25"/>
            <a:ext cx="10515600" cy="418913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/>
              <a:t>✮ </a:t>
            </a:r>
            <a:r>
              <a:rPr lang="en-US" sz="2000" b="1" dirty="0">
                <a:solidFill>
                  <a:srgbClr val="000000"/>
                </a:solidFill>
                <a:cs typeface="Courier New"/>
              </a:rPr>
              <a:t>Dietary Habit(Healthy) &amp; Depression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0000"/>
              </a:solidFill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000000"/>
              </a:solidFill>
              <a:cs typeface="Courier New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C15CB-9ADF-2D96-9ACF-CF03481D2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60" y="2534028"/>
            <a:ext cx="6094476" cy="4189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98F97B-C156-041D-1F40-5FEF1CD13C6F}"/>
              </a:ext>
            </a:extLst>
          </p:cNvPr>
          <p:cNvSpPr txBox="1"/>
          <p:nvPr/>
        </p:nvSpPr>
        <p:spPr>
          <a:xfrm>
            <a:off x="6649974" y="2572079"/>
            <a:ext cx="545668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Objective: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cs typeface="Courier New"/>
              </a:rPr>
              <a:t>To Show Dietary Habit affection in Depression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cs typeface="Courier New"/>
              </a:rPr>
              <a:t>Insight: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cs typeface="Courier New"/>
              </a:rPr>
              <a:t>A Striking 7286 students are unhealthy due to depression s</a:t>
            </a:r>
            <a:r>
              <a:rPr lang="en-US" sz="1800" dirty="0">
                <a:solidFill>
                  <a:srgbClr val="000000"/>
                </a:solidFill>
                <a:cs typeface="Courier New"/>
              </a:rPr>
              <a:t>howing depression clear in affect in health &amp; which is highest among all the other depression impact</a:t>
            </a:r>
          </a:p>
        </p:txBody>
      </p:sp>
    </p:spTree>
    <p:extLst>
      <p:ext uri="{BB962C8B-B14F-4D97-AF65-F5344CB8AC3E}">
        <p14:creationId xmlns:p14="http://schemas.microsoft.com/office/powerpoint/2010/main" val="1668171440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an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Adani Regular"/>
        <a:ea typeface=""/>
        <a:cs typeface=""/>
      </a:majorFont>
      <a:minorFont>
        <a:latin typeface="Adani Regular"/>
        <a:ea typeface=""/>
        <a:cs typeface="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Adani</Template>
  <TotalTime>342</TotalTime>
  <Words>914</Words>
  <Application>Microsoft Office PowerPoint</Application>
  <PresentationFormat>Widescreen</PresentationFormat>
  <Paragraphs>128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Adani Bold</vt:lpstr>
      <vt:lpstr>Adani Regular</vt:lpstr>
      <vt:lpstr>Adani Regular (Body)</vt:lpstr>
      <vt:lpstr>Arial</vt:lpstr>
      <vt:lpstr>Calibri</vt:lpstr>
      <vt:lpstr>Courier New</vt:lpstr>
      <vt:lpstr>Adani</vt:lpstr>
      <vt:lpstr>CorelDRAW</vt:lpstr>
      <vt:lpstr>PowerPoint Presentation</vt:lpstr>
      <vt:lpstr>PowerPoint Presentation</vt:lpstr>
      <vt:lpstr>Understanding The Data</vt:lpstr>
      <vt:lpstr>Different Way used in Data Cleaning</vt:lpstr>
      <vt:lpstr>Pandas  </vt:lpstr>
      <vt:lpstr>Data Cleaning: The Foundation of Quality Insights</vt:lpstr>
      <vt:lpstr>Data Cleaning: The Foundation of Quality Insights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Visualization</vt:lpstr>
      <vt:lpstr>Final Conclusion</vt:lpstr>
      <vt:lpstr>Final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Univariate Statistics</dc:title>
  <dc:creator>Utkarsh  Sharma</dc:creator>
  <cp:lastModifiedBy>Rutvik Prajapati</cp:lastModifiedBy>
  <cp:revision>23</cp:revision>
  <dcterms:created xsi:type="dcterms:W3CDTF">2022-04-05T09:55:00Z</dcterms:created>
  <dcterms:modified xsi:type="dcterms:W3CDTF">2025-10-16T15:39:38Z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69B0762522D14695B628EAC5DD10C782_12</vt:lpwstr>
  </property>
  <property fmtid="{D5CDD505-2E9C-101B-9397-08002B2CF9AE}" pid="3" name="KSOProductBuildVer">
    <vt:lpwstr>1033-12.2.0.21931</vt:lpwstr>
  </property>
</Properties>
</file>