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1" r:id="rId5"/>
    <p:sldId id="262" r:id="rId6"/>
    <p:sldId id="260" r:id="rId7"/>
    <p:sldId id="257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B254"/>
    <a:srgbClr val="BF7E37"/>
    <a:srgbClr val="1D3A00"/>
    <a:srgbClr val="E39A39"/>
    <a:srgbClr val="FE9202"/>
    <a:srgbClr val="6C1A00"/>
    <a:srgbClr val="D47A02"/>
    <a:srgbClr val="007033"/>
    <a:srgbClr val="E7FF01"/>
    <a:srgbClr val="5EEC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21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113635"/>
            <a:ext cx="7940660" cy="15270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793390"/>
            <a:ext cx="794066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5122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6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19752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57353"/>
            <a:ext cx="8237530" cy="1447799"/>
          </a:xfrm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Name :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Solanki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Rutvik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Subject :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Intership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roject Name : Coffee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Wala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roject Gide :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Meghna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Mem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Div : M1A4 (A)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1670" y="3486152"/>
            <a:ext cx="7940660" cy="1070765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College : College Of Computer Application</a:t>
            </a:r>
          </a:p>
          <a:p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University : Silver Oak university</a:t>
            </a:r>
          </a:p>
          <a:p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</a:t>
            </a: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roduct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</a:t>
            </a:r>
            <a:r>
              <a:rPr lang="en-US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iscription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buNone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•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Expression's unique roasting style flavored coffee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.</a:t>
            </a:r>
          </a:p>
          <a:p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Cold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Coffee with chocolate ice-cream Coffee with cinnamon stick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Hot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coffee . Black coffee Sugar Free French Vanilla Coffee Cream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7200" y="272415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7200" y="318135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7200" y="356235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7200" y="135255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7200" y="226695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Product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Coffee</a:t>
            </a: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Black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Coffee</a:t>
            </a:r>
          </a:p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Green Coffee</a:t>
            </a:r>
          </a:p>
          <a:p>
            <a:r>
              <a:rPr lang="en-US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Redeyes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Coffee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Tea</a:t>
            </a:r>
            <a:r>
              <a:rPr lang="en-U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Gujarati Tea</a:t>
            </a:r>
            <a:endParaRPr lang="en-US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Special Tea</a:t>
            </a:r>
            <a:endParaRPr lang="en-US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Family Tea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  <a:effectLst/>
              </a:rPr>
              <a:t>                       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Special coffee 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Black Coffee </a:t>
            </a:r>
            <a:endParaRPr lang="en-US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dirty="0" smtClean="0">
                <a:ln/>
                <a:solidFill>
                  <a:schemeClr val="accent3"/>
                </a:solidFill>
              </a:rPr>
              <a:t>Green </a:t>
            </a:r>
            <a:r>
              <a:rPr lang="en-US" dirty="0" err="1" smtClean="0">
                <a:ln/>
                <a:solidFill>
                  <a:schemeClr val="accent3"/>
                </a:solidFill>
              </a:rPr>
              <a:t>Cooffe</a:t>
            </a:r>
            <a:endParaRPr lang="en-US" dirty="0">
              <a:ln/>
              <a:solidFill>
                <a:schemeClr val="accent3"/>
              </a:solidFill>
            </a:endParaRPr>
          </a:p>
        </p:txBody>
      </p:sp>
      <p:pic>
        <p:nvPicPr>
          <p:cNvPr id="10" name="Content Placeholder 9" descr="photo-1582529024835-f4ce49e7f7f3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886384" y="1974850"/>
            <a:ext cx="3413006" cy="2276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8" descr="istockphoto-1179920110-170667a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2038350"/>
            <a:ext cx="36576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                         Special Tea</a:t>
            </a:r>
            <a:endParaRPr lang="en-US" b="1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Hot Tea 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Content Placeholder 7" descr="download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190750"/>
            <a:ext cx="3047999" cy="2057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Gujarati Tea</a:t>
            </a:r>
            <a:endParaRPr lang="en-US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7" name="Content Placeholder 6" descr="masala-chai-recipe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75237" y="1974850"/>
            <a:ext cx="3035300" cy="2276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fffe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6" y="0"/>
            <a:ext cx="8093363" cy="916230"/>
          </a:xfrm>
        </p:spPr>
        <p:txBody>
          <a:bodyPr/>
          <a:lstStyle/>
          <a:p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Benifits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23952"/>
            <a:ext cx="7704130" cy="3738375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Coffee is a potent source of healthful antioxidants. ...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Caffeine provides a short-term memory boost. ...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Coffee may help protect against cognitive decline. ...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Coffee is healthy for your heart. ...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Coffee may help curb certain cancers. ...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ff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4" y="-323850"/>
            <a:ext cx="9142646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121</Words>
  <Application>Microsoft Office PowerPoint</Application>
  <PresentationFormat>On-screen Show (16:9)</PresentationFormat>
  <Paragraphs>29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Name : Solanki Rutvik  Subject : Intership Project Name : Coffee Wala Project Gide : Meghna Mem Div : M1A4 (A)  </vt:lpstr>
      <vt:lpstr>Product Discription</vt:lpstr>
      <vt:lpstr>Product </vt:lpstr>
      <vt:lpstr>                       Special coffee </vt:lpstr>
      <vt:lpstr>                         Special Tea</vt:lpstr>
      <vt:lpstr>Slide 6</vt:lpstr>
      <vt:lpstr>Benifits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2023-03-09T23:00:05Z</dcterms:modified>
</cp:coreProperties>
</file>