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93" r:id="rId2"/>
    <p:sldId id="256" r:id="rId3"/>
    <p:sldId id="614" r:id="rId4"/>
    <p:sldId id="595" r:id="rId5"/>
    <p:sldId id="594" r:id="rId6"/>
    <p:sldId id="603" r:id="rId7"/>
    <p:sldId id="607" r:id="rId8"/>
    <p:sldId id="604" r:id="rId9"/>
    <p:sldId id="605" r:id="rId10"/>
    <p:sldId id="606" r:id="rId11"/>
    <p:sldId id="610" r:id="rId12"/>
    <p:sldId id="613" r:id="rId13"/>
    <p:sldId id="5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8E8E8E"/>
    <a:srgbClr val="00698E"/>
    <a:srgbClr val="ED7D31"/>
    <a:srgbClr val="199CB2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AD243-FF55-40A6-BAE2-7A378C92EDEE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73C72-B39A-4007-9562-C8ADD7509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78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6640-110A-B805-3671-00D8A3694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A2CB1-B572-859D-ABAF-B5CA09645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71435-DE56-44BB-C363-30FEE492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50B8-226F-4AA3-B60A-A0A020CAD5F7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5376B-81A5-096D-2C15-8B4F0349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C5821-D327-E217-7766-8327195D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D51C-6FC5-49A0-AD96-26AD9BD0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51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33AC-2721-D726-FD2B-7E358385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3C56A-4BCA-61DD-2397-EB2F6DA1E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2A715-11D3-CE70-778C-39CAFE10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50B8-226F-4AA3-B60A-A0A020CAD5F7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A173-7ABC-FFA8-5538-90FFECB4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5B032-FC35-5BB7-35B2-83EC919A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D51C-6FC5-49A0-AD96-26AD9BD0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91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3DBFC-B9F0-8CF1-CAED-6F41E69E9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0884C-B72C-CD6C-EC37-6286759CC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3509-A694-A38D-CDB1-C0395633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50B8-226F-4AA3-B60A-A0A020CAD5F7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E0E60-8B2F-8890-6BB4-FEB728AB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22F6-4030-7ECF-201C-97ECEB65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D51C-6FC5-49A0-AD96-26AD9BD0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98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AE3A-52DA-0EEA-A6DA-D69A4379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7512-AF3C-334E-7EEC-F79528C1E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52F41-688A-754F-3282-6B630AD1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50B8-226F-4AA3-B60A-A0A020CAD5F7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A52E5-4FC9-6F49-6CAB-130E3B75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077D9-AA44-BA95-9474-84F32367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D51C-6FC5-49A0-AD96-26AD9BD0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9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AA3A-22EB-5E07-C80D-274D4DBA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D0533-0B43-7567-EB0E-3825335A0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1FC14-C675-F456-CDB4-ABB522B3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50B8-226F-4AA3-B60A-A0A020CAD5F7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13978-03C7-FEB8-0D19-4F853795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72F1B-B160-0ABA-6C7C-A3AC20AB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D51C-6FC5-49A0-AD96-26AD9BD0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18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F49A-F5BB-2D11-70A7-4292F540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1486-749F-6D9F-2851-4A297FF7A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283CD-24E1-DC00-B6FA-DE0C61F0B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3868B-156D-353F-A2BE-717661F3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50B8-226F-4AA3-B60A-A0A020CAD5F7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60822-58FA-0DA8-409D-DF2152C0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8E23F-324C-5D04-DDF7-53B1BF51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D51C-6FC5-49A0-AD96-26AD9BD0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89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79AE-9C56-BF0D-3E55-8D3836E1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9D022-6C2E-A8F6-5A4B-A1FECC0A1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63C76-91D1-C571-15EE-CD9978F65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3B054-2006-FD19-1D03-8EE187E37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2238D-C744-4C84-5A24-BB3C9CB34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CF7C8-3A7D-5DFD-EDF2-5E77840C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50B8-226F-4AA3-B60A-A0A020CAD5F7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FA812-C3B3-29BC-CE5D-25B297E2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1E604-2633-7332-4ED3-10DF4801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D51C-6FC5-49A0-AD96-26AD9BD0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13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1324-8949-4AC6-4164-E22EC5EB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1172F-BC1E-8332-D9FF-65D3C72A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50B8-226F-4AA3-B60A-A0A020CAD5F7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6A732-9C88-D1E8-5AE4-286BA814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90E93-396E-BAE0-25E1-7CB6524A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D51C-6FC5-49A0-AD96-26AD9BD0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B2FF3-4442-6346-130D-85B03BD1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50B8-226F-4AA3-B60A-A0A020CAD5F7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9D0A5-D5E0-9EDE-B333-491F31AC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E2269-83AF-4A02-9BDF-63A299D0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D51C-6FC5-49A0-AD96-26AD9BD0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02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4D23-A42A-562D-B527-B7E48F7A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3F04-983F-1480-A5F7-61705EA53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58A05-5A3C-760D-0621-45E06C731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5E635-2DA0-468A-9CE3-2D9D515A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50B8-226F-4AA3-B60A-A0A020CAD5F7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F7B2C-E4AE-DB80-C063-683AC578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01A96-090A-8CBC-B142-C94CC16A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D51C-6FC5-49A0-AD96-26AD9BD0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74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BDE0-6F1E-FE6C-5626-511C1549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97921-B749-FADD-EA97-BA9B8D7B6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E8FC3-E48F-6621-B2C3-04FADF275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4D7CB-5EEA-BE22-B88B-653113B9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50B8-226F-4AA3-B60A-A0A020CAD5F7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703D4-6AFD-A683-A38A-97080C79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917E9-729D-7DD1-F8AB-9425A60D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D51C-6FC5-49A0-AD96-26AD9BD0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28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34141-F5E3-A891-D9CA-4DEBF2D3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73651-1969-0295-2142-2E20F1DA9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4CB2B-50E1-C7B1-3573-7FAE26191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650B8-226F-4AA3-B60A-A0A020CAD5F7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A7F0C-6ED0-D0BF-5597-37850B0E7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A21A1-CF06-650C-6E1F-EBC8CAFC2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D51C-6FC5-49A0-AD96-26AD9BD05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84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Programming concept illustration">
            <a:extLst>
              <a:ext uri="{FF2B5EF4-FFF2-40B4-BE49-F238E27FC236}">
                <a16:creationId xmlns:a16="http://schemas.microsoft.com/office/drawing/2014/main" id="{1DE795B6-CDC3-D90F-50EE-BF88A98F4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9" r="9090" b="21917"/>
          <a:stretch/>
        </p:blipFill>
        <p:spPr bwMode="auto">
          <a:xfrm>
            <a:off x="4493432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2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F18B92-A1A0-D02F-5DFA-957E50D00F37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800" b="1">
                <a:latin typeface="+mj-lt"/>
                <a:ea typeface="+mj-ea"/>
                <a:cs typeface="+mj-cs"/>
              </a:rPr>
              <a:t>CODE SNIPPET RECOMMENDER 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E3C87-B86F-F4E2-3603-F872E008706E}"/>
              </a:ext>
            </a:extLst>
          </p:cNvPr>
          <p:cNvSpPr txBox="1"/>
          <p:nvPr/>
        </p:nvSpPr>
        <p:spPr>
          <a:xfrm>
            <a:off x="371094" y="2718054"/>
            <a:ext cx="3588164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Team 8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700" dirty="0" err="1"/>
              <a:t>Rutvik</a:t>
            </a:r>
            <a:r>
              <a:rPr lang="en-US" sz="1700" dirty="0"/>
              <a:t> </a:t>
            </a:r>
            <a:r>
              <a:rPr lang="en-US" sz="1700" dirty="0" err="1"/>
              <a:t>Jakhaniya</a:t>
            </a:r>
            <a:r>
              <a:rPr lang="en-US" sz="1700" dirty="0"/>
              <a:t> | 2022202015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700" dirty="0" err="1"/>
              <a:t>Praddyumn</a:t>
            </a:r>
            <a:r>
              <a:rPr lang="en-US" sz="1700" dirty="0"/>
              <a:t> Shukla | 2022201001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Manisha Kallepalle</a:t>
            </a:r>
            <a:r>
              <a:rPr kumimoji="0" lang="en-US" sz="1700" b="0" i="0" u="none" strike="noStrike" cap="none" spc="0" normalizeH="0" noProof="0" dirty="0">
                <a:ln>
                  <a:noFill/>
                </a:ln>
                <a:effectLst/>
                <a:uLnTx/>
                <a:uFillTx/>
              </a:rPr>
              <a:t> | </a:t>
            </a:r>
            <a:r>
              <a:rPr kumimoji="0" lang="en-US" sz="17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2021204007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700" dirty="0"/>
              <a:t>Dheeraj </a:t>
            </a:r>
            <a:r>
              <a:rPr lang="en-US" sz="1700" dirty="0" err="1"/>
              <a:t>Nemalikanti</a:t>
            </a:r>
            <a:r>
              <a:rPr lang="en-US" sz="1700" dirty="0"/>
              <a:t> | 2022201022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7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85338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A88D06CB-8E0E-EDDB-F822-F58FF265E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585296"/>
            <a:ext cx="12192000" cy="632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Rectangle 4110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55AD6-94F7-D581-791A-8CF7FA559247}"/>
              </a:ext>
            </a:extLst>
          </p:cNvPr>
          <p:cNvSpPr txBox="1"/>
          <p:nvPr/>
        </p:nvSpPr>
        <p:spPr>
          <a:xfrm>
            <a:off x="969264" y="5154168"/>
            <a:ext cx="6973204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Search Results</a:t>
            </a:r>
          </a:p>
        </p:txBody>
      </p:sp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7E94369-3189-3D7F-A00F-1617BAAEB396}"/>
              </a:ext>
            </a:extLst>
          </p:cNvPr>
          <p:cNvSpPr/>
          <p:nvPr/>
        </p:nvSpPr>
        <p:spPr>
          <a:xfrm>
            <a:off x="7822011" y="5325066"/>
            <a:ext cx="632298" cy="1421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72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A71CBA-28F4-B1B2-AEB7-0440A8C8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8052" y="558271"/>
            <a:ext cx="5003947" cy="5151865"/>
          </a:xfrm>
        </p:spPr>
        <p:txBody>
          <a:bodyPr anchor="t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3200" dirty="0">
                <a:sym typeface="Wingdings" panose="05000000000000000000" pitchFamily="2" charset="2"/>
              </a:rPr>
              <a:t>Log in, signup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3200" dirty="0">
                <a:sym typeface="Wingdings" panose="05000000000000000000" pitchFamily="2" charset="2"/>
              </a:rPr>
              <a:t>Upload the tags and snippets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3200" dirty="0">
                <a:sym typeface="Wingdings" panose="05000000000000000000" pitchFamily="2" charset="2"/>
              </a:rPr>
              <a:t>Search the desired snippets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3200" dirty="0">
                <a:sym typeface="Wingdings" panose="05000000000000000000" pitchFamily="2" charset="2"/>
              </a:rPr>
              <a:t>Snippets are sorted based on the uploaded time, the latest is displayed first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3200" dirty="0">
                <a:sym typeface="Wingdings" panose="05000000000000000000" pitchFamily="2" charset="2"/>
              </a:rPr>
              <a:t>User can view the uploaded details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3200" dirty="0">
                <a:sym typeface="Wingdings" panose="05000000000000000000" pitchFamily="2" charset="2"/>
              </a:rPr>
              <a:t>Copy the snippets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3200" dirty="0">
              <a:sym typeface="Wingdings" panose="05000000000000000000" pitchFamily="2" charset="2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sz="3200" dirty="0">
              <a:sym typeface="Wingdings" panose="05000000000000000000" pitchFamily="2" charset="2"/>
            </a:endParaRPr>
          </a:p>
          <a:p>
            <a:pPr algn="l"/>
            <a:endParaRPr lang="en-IN" sz="3200" dirty="0"/>
          </a:p>
        </p:txBody>
      </p:sp>
      <p:sp>
        <p:nvSpPr>
          <p:cNvPr id="14356" name="Freeform: Shape 1435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340" name="Picture 4" descr="People using search box for query, engine giving result.">
            <a:extLst>
              <a:ext uri="{FF2B5EF4-FFF2-40B4-BE49-F238E27FC236}">
                <a16:creationId xmlns:a16="http://schemas.microsoft.com/office/drawing/2014/main" id="{645EA354-9617-7833-3CE9-EE2BE0BF9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5" r="10007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439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usinessman hand holding lightbulb with glowing light to creative smart thinking for inspiration and innovation with network concept">
            <a:extLst>
              <a:ext uri="{FF2B5EF4-FFF2-40B4-BE49-F238E27FC236}">
                <a16:creationId xmlns:a16="http://schemas.microsoft.com/office/drawing/2014/main" id="{C8729702-005D-7C90-6E76-5D8FC98666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5" r="2453"/>
          <a:stretch/>
        </p:blipFill>
        <p:spPr bwMode="auto"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23B993F-D077-5249-AA1D-C5F46F3C6BAE}"/>
              </a:ext>
            </a:extLst>
          </p:cNvPr>
          <p:cNvSpPr txBox="1">
            <a:spLocks/>
          </p:cNvSpPr>
          <p:nvPr/>
        </p:nvSpPr>
        <p:spPr>
          <a:xfrm>
            <a:off x="6801435" y="669303"/>
            <a:ext cx="4819951" cy="5384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/>
            <a:endParaRPr lang="en-US" sz="1800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en-US" dirty="0">
                <a:sym typeface="Wingdings" panose="05000000000000000000" pitchFamily="2" charset="2"/>
              </a:rPr>
              <a:t>FUTURE SCOPE</a:t>
            </a:r>
          </a:p>
          <a:p>
            <a:pPr marL="342900"/>
            <a:r>
              <a:rPr lang="en-US" sz="2000" dirty="0">
                <a:sym typeface="Wingdings" panose="05000000000000000000" pitchFamily="2" charset="2"/>
              </a:rPr>
              <a:t>User profile page and option to view the uploaded snippets and edit them.</a:t>
            </a:r>
          </a:p>
          <a:p>
            <a:pPr marL="342900"/>
            <a:r>
              <a:rPr lang="en-US" sz="2000" dirty="0">
                <a:sym typeface="Wingdings" panose="05000000000000000000" pitchFamily="2" charset="2"/>
              </a:rPr>
              <a:t>Filter for different languages.</a:t>
            </a:r>
          </a:p>
          <a:p>
            <a:pPr marL="342900"/>
            <a:endParaRPr lang="en-US" sz="2000" dirty="0">
              <a:sym typeface="Wingdings" panose="05000000000000000000" pitchFamily="2" charset="2"/>
            </a:endParaRPr>
          </a:p>
          <a:p>
            <a:pPr marL="342900"/>
            <a:endParaRPr lang="en-US" sz="1800" dirty="0">
              <a:sym typeface="Wingdings" panose="05000000000000000000" pitchFamily="2" charset="2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6345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39" name="Rectangle 1843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 descr="Business partners handshake global corporate with technology concept">
            <a:extLst>
              <a:ext uri="{FF2B5EF4-FFF2-40B4-BE49-F238E27FC236}">
                <a16:creationId xmlns:a16="http://schemas.microsoft.com/office/drawing/2014/main" id="{BE80DA79-4B92-6C92-A394-1660B623E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585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1" name="Rectangle 1844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4637B-8E6E-C696-6BA0-C5C457EAA1FC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THANK YOU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8443" name="Rectangle 184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45" name="Rectangle 184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645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A71CBA-28F4-B1B2-AEB7-0440A8C8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2333" y="752825"/>
            <a:ext cx="4718603" cy="4714120"/>
          </a:xfrm>
        </p:spPr>
        <p:txBody>
          <a:bodyPr anchor="t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b="1" dirty="0"/>
              <a:t>Project Description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Input: The developer searches for a code snippet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Output: The engine should compare and provide relevant code snippets</a:t>
            </a:r>
          </a:p>
          <a:p>
            <a:pPr algn="l"/>
            <a:endParaRPr lang="en-IN" sz="18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Code Snippets </a:t>
            </a:r>
            <a:r>
              <a:rPr lang="en-IN" sz="1800" dirty="0"/>
              <a:t>– C++, HTML  added, we can add for any language </a:t>
            </a:r>
          </a:p>
          <a:p>
            <a:pPr algn="l"/>
            <a:endParaRPr lang="en-IN" sz="1800" dirty="0"/>
          </a:p>
        </p:txBody>
      </p:sp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Vision and scope document abstract concept illustration">
            <a:extLst>
              <a:ext uri="{FF2B5EF4-FFF2-40B4-BE49-F238E27FC236}">
                <a16:creationId xmlns:a16="http://schemas.microsoft.com/office/drawing/2014/main" id="{FD82E010-4784-66BE-3C0B-B9F1C5DBF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908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3D8C5-29A8-3EE1-BE76-585733863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7" r="13055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FD63F3C-52C7-5424-88FE-2B0012CE0778}"/>
              </a:ext>
            </a:extLst>
          </p:cNvPr>
          <p:cNvSpPr txBox="1">
            <a:spLocks/>
          </p:cNvSpPr>
          <p:nvPr/>
        </p:nvSpPr>
        <p:spPr>
          <a:xfrm>
            <a:off x="6638578" y="622570"/>
            <a:ext cx="5004073" cy="5431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Technologies</a:t>
            </a:r>
            <a:r>
              <a:rPr lang="en-US" sz="4400" dirty="0"/>
              <a:t> used</a:t>
            </a:r>
          </a:p>
          <a:p>
            <a:pPr marL="114300" indent="0">
              <a:buNone/>
            </a:pPr>
            <a:endParaRPr lang="en-US" sz="3600" dirty="0"/>
          </a:p>
          <a:p>
            <a:pPr marL="114300" indent="0">
              <a:buNone/>
            </a:pPr>
            <a:r>
              <a:rPr lang="en-US" sz="3600" dirty="0"/>
              <a:t>HTML, CSS, JS, Flask, Python, jQuery, MongoDB, and Bootstrap for styling 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66283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9914E-05D7-4210-D8AC-8C967F58A2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D5B377-7A35-CC4F-6549-9015A158FBD5}"/>
              </a:ext>
            </a:extLst>
          </p:cNvPr>
          <p:cNvGrpSpPr/>
          <p:nvPr/>
        </p:nvGrpSpPr>
        <p:grpSpPr>
          <a:xfrm>
            <a:off x="4881613" y="83882"/>
            <a:ext cx="1976530" cy="369072"/>
            <a:chOff x="4520" y="214654"/>
            <a:chExt cx="1976530" cy="1185918"/>
          </a:xfrm>
          <a:solidFill>
            <a:srgbClr val="ED7D31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FE7DDF6-20F8-DD32-EDA3-4ECEE9F57690}"/>
                </a:ext>
              </a:extLst>
            </p:cNvPr>
            <p:cNvSpPr/>
            <p:nvPr/>
          </p:nvSpPr>
          <p:spPr>
            <a:xfrm>
              <a:off x="4520" y="214654"/>
              <a:ext cx="1976530" cy="118591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9E65C42A-E7D3-1D22-7FFD-AC214BD0B3D0}"/>
                </a:ext>
              </a:extLst>
            </p:cNvPr>
            <p:cNvSpPr txBox="1"/>
            <p:nvPr/>
          </p:nvSpPr>
          <p:spPr>
            <a:xfrm>
              <a:off x="39254" y="249389"/>
              <a:ext cx="1907062" cy="11164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schemeClr val="bg2"/>
                  </a:solidFill>
                  <a:latin typeface="+mn-lt"/>
                </a:rPr>
                <a:t>Homepage</a:t>
              </a:r>
              <a:r>
                <a:rPr lang="en-US" sz="1400" b="0" kern="1200" dirty="0">
                  <a:solidFill>
                    <a:schemeClr val="bg2"/>
                  </a:solidFill>
                  <a:latin typeface="+mn-lt"/>
                </a:rPr>
                <a:t>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900AC4-0458-56A8-E33E-C07F93DF9F25}"/>
              </a:ext>
            </a:extLst>
          </p:cNvPr>
          <p:cNvGrpSpPr/>
          <p:nvPr/>
        </p:nvGrpSpPr>
        <p:grpSpPr>
          <a:xfrm>
            <a:off x="292533" y="2948372"/>
            <a:ext cx="1394865" cy="369072"/>
            <a:chOff x="4520" y="214654"/>
            <a:chExt cx="1976530" cy="1185918"/>
          </a:xfrm>
          <a:solidFill>
            <a:srgbClr val="00698E"/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6F89F53-9B35-B4BF-C533-3258D6F25414}"/>
                </a:ext>
              </a:extLst>
            </p:cNvPr>
            <p:cNvSpPr/>
            <p:nvPr/>
          </p:nvSpPr>
          <p:spPr>
            <a:xfrm>
              <a:off x="4520" y="214654"/>
              <a:ext cx="1976530" cy="118591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4FE8919A-D63E-A93A-E7C7-14D5A7FF83B0}"/>
                </a:ext>
              </a:extLst>
            </p:cNvPr>
            <p:cNvSpPr txBox="1"/>
            <p:nvPr/>
          </p:nvSpPr>
          <p:spPr>
            <a:xfrm>
              <a:off x="39254" y="249388"/>
              <a:ext cx="1907062" cy="11164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chemeClr val="bg2"/>
                  </a:solidFill>
                </a:rPr>
                <a:t>Upload Snippet </a:t>
              </a:r>
              <a:endParaRPr lang="en-US" sz="1400" b="0" kern="1200" dirty="0">
                <a:solidFill>
                  <a:schemeClr val="bg2"/>
                </a:solidFill>
                <a:latin typeface="+mn-lt"/>
              </a:endParaRPr>
            </a:p>
          </p:txBody>
        </p:sp>
      </p:grpSp>
      <p:sp>
        <p:nvSpPr>
          <p:cNvPr id="12" name="Diamond 11">
            <a:extLst>
              <a:ext uri="{FF2B5EF4-FFF2-40B4-BE49-F238E27FC236}">
                <a16:creationId xmlns:a16="http://schemas.microsoft.com/office/drawing/2014/main" id="{364E554E-FC5D-88C2-FB87-D29AF2BF8E4C}"/>
              </a:ext>
            </a:extLst>
          </p:cNvPr>
          <p:cNvSpPr/>
          <p:nvPr/>
        </p:nvSpPr>
        <p:spPr>
          <a:xfrm>
            <a:off x="2131224" y="850892"/>
            <a:ext cx="1564849" cy="689130"/>
          </a:xfrm>
          <a:prstGeom prst="diamond">
            <a:avLst/>
          </a:prstGeom>
          <a:solidFill>
            <a:srgbClr val="199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User logged 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3305ED-686E-7B2E-2CC8-E68BEE13D9F5}"/>
              </a:ext>
            </a:extLst>
          </p:cNvPr>
          <p:cNvGrpSpPr/>
          <p:nvPr/>
        </p:nvGrpSpPr>
        <p:grpSpPr>
          <a:xfrm>
            <a:off x="2514021" y="3666194"/>
            <a:ext cx="1233363" cy="369072"/>
            <a:chOff x="4520" y="214654"/>
            <a:chExt cx="1976530" cy="1185918"/>
          </a:xfrm>
          <a:solidFill>
            <a:srgbClr val="00698E"/>
          </a:solidFill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426A1E2-E20D-D271-887F-725E48049928}"/>
                </a:ext>
              </a:extLst>
            </p:cNvPr>
            <p:cNvSpPr/>
            <p:nvPr/>
          </p:nvSpPr>
          <p:spPr>
            <a:xfrm>
              <a:off x="4520" y="214654"/>
              <a:ext cx="1976530" cy="118591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6FAE3AF5-AF65-52FC-7E9C-004A1E688239}"/>
                </a:ext>
              </a:extLst>
            </p:cNvPr>
            <p:cNvSpPr txBox="1"/>
            <p:nvPr/>
          </p:nvSpPr>
          <p:spPr>
            <a:xfrm>
              <a:off x="39254" y="249388"/>
              <a:ext cx="1907062" cy="11164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chemeClr val="bg2"/>
                  </a:solidFill>
                </a:rPr>
                <a:t>Login</a:t>
              </a:r>
              <a:endParaRPr lang="en-US" sz="1400" b="0" kern="1200" dirty="0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5AE910-8169-8E98-2E17-C4734F9EEB08}"/>
              </a:ext>
            </a:extLst>
          </p:cNvPr>
          <p:cNvGrpSpPr/>
          <p:nvPr/>
        </p:nvGrpSpPr>
        <p:grpSpPr>
          <a:xfrm>
            <a:off x="5872574" y="3650970"/>
            <a:ext cx="1233363" cy="369072"/>
            <a:chOff x="4520" y="214654"/>
            <a:chExt cx="1976530" cy="1185918"/>
          </a:xfrm>
          <a:solidFill>
            <a:srgbClr val="00698E"/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F5975D8-E27B-8B9B-FA93-9AE3C83EC8AC}"/>
                </a:ext>
              </a:extLst>
            </p:cNvPr>
            <p:cNvSpPr/>
            <p:nvPr/>
          </p:nvSpPr>
          <p:spPr>
            <a:xfrm>
              <a:off x="4520" y="214654"/>
              <a:ext cx="1976530" cy="118591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DE8419C8-090E-0B63-FEE3-5AB45A106942}"/>
                </a:ext>
              </a:extLst>
            </p:cNvPr>
            <p:cNvSpPr txBox="1"/>
            <p:nvPr/>
          </p:nvSpPr>
          <p:spPr>
            <a:xfrm>
              <a:off x="39254" y="249388"/>
              <a:ext cx="1907062" cy="11164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chemeClr val="bg2"/>
                  </a:solidFill>
                </a:rPr>
                <a:t>Signup</a:t>
              </a:r>
              <a:endParaRPr lang="en-US" sz="1400" b="0" kern="1200" dirty="0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C32504-E01E-59BA-CECC-178338EE368E}"/>
              </a:ext>
            </a:extLst>
          </p:cNvPr>
          <p:cNvGrpSpPr/>
          <p:nvPr/>
        </p:nvGrpSpPr>
        <p:grpSpPr>
          <a:xfrm>
            <a:off x="1525778" y="5230279"/>
            <a:ext cx="1233363" cy="369072"/>
            <a:chOff x="4520" y="214654"/>
            <a:chExt cx="1976530" cy="1185918"/>
          </a:xfrm>
          <a:solidFill>
            <a:srgbClr val="00698E"/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9DB40A3-16DB-9B63-F685-BA39EA813F8F}"/>
                </a:ext>
              </a:extLst>
            </p:cNvPr>
            <p:cNvSpPr/>
            <p:nvPr/>
          </p:nvSpPr>
          <p:spPr>
            <a:xfrm>
              <a:off x="4520" y="214654"/>
              <a:ext cx="1976530" cy="118591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8190BED4-0C3A-6F99-1CBF-6444AAEA8F97}"/>
                </a:ext>
              </a:extLst>
            </p:cNvPr>
            <p:cNvSpPr txBox="1"/>
            <p:nvPr/>
          </p:nvSpPr>
          <p:spPr>
            <a:xfrm>
              <a:off x="39254" y="249388"/>
              <a:ext cx="1907062" cy="11164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>
                  <a:solidFill>
                    <a:schemeClr val="bg2"/>
                  </a:solidFill>
                  <a:latin typeface="+mn-lt"/>
                </a:rPr>
                <a:t>Upload Snippet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4DD2D5-8CB7-2EDD-3484-F9246516F5F0}"/>
              </a:ext>
            </a:extLst>
          </p:cNvPr>
          <p:cNvGrpSpPr/>
          <p:nvPr/>
        </p:nvGrpSpPr>
        <p:grpSpPr>
          <a:xfrm>
            <a:off x="3400538" y="5241089"/>
            <a:ext cx="1233363" cy="369072"/>
            <a:chOff x="4520" y="214654"/>
            <a:chExt cx="1976530" cy="1185918"/>
          </a:xfrm>
          <a:solidFill>
            <a:srgbClr val="00698E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B2B825B-98FF-A8C7-8339-C59CF167B4F2}"/>
                </a:ext>
              </a:extLst>
            </p:cNvPr>
            <p:cNvSpPr/>
            <p:nvPr/>
          </p:nvSpPr>
          <p:spPr>
            <a:xfrm>
              <a:off x="4520" y="214654"/>
              <a:ext cx="1976530" cy="118591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B56B8907-D5F9-B6F4-06CD-D036DED82344}"/>
                </a:ext>
              </a:extLst>
            </p:cNvPr>
            <p:cNvSpPr txBox="1"/>
            <p:nvPr/>
          </p:nvSpPr>
          <p:spPr>
            <a:xfrm>
              <a:off x="39254" y="249388"/>
              <a:ext cx="1907062" cy="11164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>
                  <a:solidFill>
                    <a:schemeClr val="bg2"/>
                  </a:solidFill>
                  <a:latin typeface="+mn-lt"/>
                </a:rPr>
                <a:t>Login Page </a:t>
              </a:r>
            </a:p>
          </p:txBody>
        </p:sp>
      </p:grpSp>
      <p:sp>
        <p:nvSpPr>
          <p:cNvPr id="31" name="Diamond 30">
            <a:extLst>
              <a:ext uri="{FF2B5EF4-FFF2-40B4-BE49-F238E27FC236}">
                <a16:creationId xmlns:a16="http://schemas.microsoft.com/office/drawing/2014/main" id="{BB2DBEF0-F7BC-46DD-D966-6D79C9D2F45F}"/>
              </a:ext>
            </a:extLst>
          </p:cNvPr>
          <p:cNvSpPr/>
          <p:nvPr/>
        </p:nvSpPr>
        <p:spPr>
          <a:xfrm>
            <a:off x="2295657" y="4369648"/>
            <a:ext cx="1564849" cy="519899"/>
          </a:xfrm>
          <a:prstGeom prst="diamond">
            <a:avLst/>
          </a:prstGeom>
          <a:solidFill>
            <a:srgbClr val="199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Validate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7A7B3518-6EBA-322E-F2E6-6418F933A9E3}"/>
              </a:ext>
            </a:extLst>
          </p:cNvPr>
          <p:cNvSpPr/>
          <p:nvPr/>
        </p:nvSpPr>
        <p:spPr>
          <a:xfrm>
            <a:off x="5706832" y="4943647"/>
            <a:ext cx="1564849" cy="519899"/>
          </a:xfrm>
          <a:prstGeom prst="diamond">
            <a:avLst/>
          </a:prstGeom>
          <a:solidFill>
            <a:srgbClr val="199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Validate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E374D3-AA7F-61FE-4C5E-00641B80DEFC}"/>
              </a:ext>
            </a:extLst>
          </p:cNvPr>
          <p:cNvGrpSpPr/>
          <p:nvPr/>
        </p:nvGrpSpPr>
        <p:grpSpPr>
          <a:xfrm>
            <a:off x="5872576" y="4363252"/>
            <a:ext cx="1233363" cy="369072"/>
            <a:chOff x="4520" y="214654"/>
            <a:chExt cx="1976530" cy="1185918"/>
          </a:xfrm>
          <a:solidFill>
            <a:srgbClr val="00698E"/>
          </a:solidFill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7DEAA72-3984-D011-4819-4DFCAB6A7A43}"/>
                </a:ext>
              </a:extLst>
            </p:cNvPr>
            <p:cNvSpPr/>
            <p:nvPr/>
          </p:nvSpPr>
          <p:spPr>
            <a:xfrm>
              <a:off x="4520" y="214654"/>
              <a:ext cx="1976530" cy="118591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0956D566-F7BF-F09B-12E6-F4F820DEBF04}"/>
                </a:ext>
              </a:extLst>
            </p:cNvPr>
            <p:cNvSpPr txBox="1"/>
            <p:nvPr/>
          </p:nvSpPr>
          <p:spPr>
            <a:xfrm>
              <a:off x="39254" y="249388"/>
              <a:ext cx="1907062" cy="11164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chemeClr val="bg2"/>
                  </a:solidFill>
                </a:rPr>
                <a:t>Enter signup details</a:t>
              </a:r>
              <a:endParaRPr lang="en-US" sz="1400" b="0" kern="1200" dirty="0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3C4E10-C02F-5E77-24EF-62B8A37FCA88}"/>
              </a:ext>
            </a:extLst>
          </p:cNvPr>
          <p:cNvGrpSpPr/>
          <p:nvPr/>
        </p:nvGrpSpPr>
        <p:grpSpPr>
          <a:xfrm>
            <a:off x="4963173" y="6077872"/>
            <a:ext cx="1233363" cy="369072"/>
            <a:chOff x="4520" y="214654"/>
            <a:chExt cx="1976530" cy="1185918"/>
          </a:xfrm>
          <a:solidFill>
            <a:srgbClr val="00698E"/>
          </a:solidFill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6901ACE-A40F-30C2-1930-EAC02E02ABEF}"/>
                </a:ext>
              </a:extLst>
            </p:cNvPr>
            <p:cNvSpPr/>
            <p:nvPr/>
          </p:nvSpPr>
          <p:spPr>
            <a:xfrm>
              <a:off x="4520" y="214654"/>
              <a:ext cx="1976530" cy="118591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ectangle: Rounded Corners 4">
              <a:extLst>
                <a:ext uri="{FF2B5EF4-FFF2-40B4-BE49-F238E27FC236}">
                  <a16:creationId xmlns:a16="http://schemas.microsoft.com/office/drawing/2014/main" id="{918073E0-3048-1F23-52CB-5D54EB5B4DC8}"/>
                </a:ext>
              </a:extLst>
            </p:cNvPr>
            <p:cNvSpPr txBox="1"/>
            <p:nvPr/>
          </p:nvSpPr>
          <p:spPr>
            <a:xfrm>
              <a:off x="39254" y="249388"/>
              <a:ext cx="1907062" cy="11164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>
                  <a:solidFill>
                    <a:schemeClr val="bg2"/>
                  </a:solidFill>
                  <a:latin typeface="+mn-lt"/>
                </a:rPr>
                <a:t>Upload Snippet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55972BC-B8E9-711F-759B-A5D1DDE767DA}"/>
              </a:ext>
            </a:extLst>
          </p:cNvPr>
          <p:cNvGrpSpPr/>
          <p:nvPr/>
        </p:nvGrpSpPr>
        <p:grpSpPr>
          <a:xfrm>
            <a:off x="6721435" y="6077872"/>
            <a:ext cx="1233363" cy="369072"/>
            <a:chOff x="4520" y="214654"/>
            <a:chExt cx="1976530" cy="1185918"/>
          </a:xfrm>
          <a:solidFill>
            <a:srgbClr val="00698E"/>
          </a:solidFill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C27D41A-1942-7724-1B4E-0000ED1E91C1}"/>
                </a:ext>
              </a:extLst>
            </p:cNvPr>
            <p:cNvSpPr/>
            <p:nvPr/>
          </p:nvSpPr>
          <p:spPr>
            <a:xfrm>
              <a:off x="4520" y="214654"/>
              <a:ext cx="1976530" cy="118591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3E2B8E9C-91B3-BE47-74E7-9C27E8ACB758}"/>
                </a:ext>
              </a:extLst>
            </p:cNvPr>
            <p:cNvSpPr txBox="1"/>
            <p:nvPr/>
          </p:nvSpPr>
          <p:spPr>
            <a:xfrm>
              <a:off x="39254" y="249388"/>
              <a:ext cx="1907062" cy="11164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>
                  <a:solidFill>
                    <a:schemeClr val="bg2"/>
                  </a:solidFill>
                  <a:latin typeface="+mn-lt"/>
                </a:rPr>
                <a:t>Signup Page 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15A97C-DB54-4C0B-11DA-11EBF47D0FA8}"/>
              </a:ext>
            </a:extLst>
          </p:cNvPr>
          <p:cNvGrpSpPr/>
          <p:nvPr/>
        </p:nvGrpSpPr>
        <p:grpSpPr>
          <a:xfrm>
            <a:off x="9574243" y="928509"/>
            <a:ext cx="1233363" cy="369072"/>
            <a:chOff x="4520" y="214654"/>
            <a:chExt cx="1976530" cy="1185918"/>
          </a:xfrm>
          <a:solidFill>
            <a:srgbClr val="00698E"/>
          </a:solidFill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E6128BC-390F-0F25-06F4-E1EB95D1A88D}"/>
                </a:ext>
              </a:extLst>
            </p:cNvPr>
            <p:cNvSpPr/>
            <p:nvPr/>
          </p:nvSpPr>
          <p:spPr>
            <a:xfrm>
              <a:off x="4520" y="214654"/>
              <a:ext cx="1976530" cy="118591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ectangle: Rounded Corners 4">
              <a:extLst>
                <a:ext uri="{FF2B5EF4-FFF2-40B4-BE49-F238E27FC236}">
                  <a16:creationId xmlns:a16="http://schemas.microsoft.com/office/drawing/2014/main" id="{87EACC5F-E515-63EC-5FF7-B68B938D8C46}"/>
                </a:ext>
              </a:extLst>
            </p:cNvPr>
            <p:cNvSpPr txBox="1"/>
            <p:nvPr/>
          </p:nvSpPr>
          <p:spPr>
            <a:xfrm>
              <a:off x="39254" y="249388"/>
              <a:ext cx="1907062" cy="11164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chemeClr val="bg2"/>
                  </a:solidFill>
                </a:rPr>
                <a:t>Search</a:t>
              </a:r>
              <a:endParaRPr lang="en-US" sz="1400" b="0" kern="1200" dirty="0">
                <a:solidFill>
                  <a:schemeClr val="bg2"/>
                </a:solidFill>
                <a:latin typeface="+mn-lt"/>
              </a:endParaRP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CDE3DC3-C3C6-8C28-C3D2-7B6708044260}"/>
              </a:ext>
            </a:extLst>
          </p:cNvPr>
          <p:cNvCxnSpPr>
            <a:cxnSpLocks/>
            <a:stCxn id="7" idx="2"/>
            <a:endCxn id="54" idx="0"/>
          </p:cNvCxnSpPr>
          <p:nvPr/>
        </p:nvCxnSpPr>
        <p:spPr>
          <a:xfrm>
            <a:off x="5869878" y="452954"/>
            <a:ext cx="4321047" cy="4863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BF8DC0-167F-800B-4091-74D2DE3AC51E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flipH="1">
            <a:off x="989965" y="1540022"/>
            <a:ext cx="1923684" cy="14191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40F7D32-51C3-DF7D-5DB0-3F927BF2B42C}"/>
              </a:ext>
            </a:extLst>
          </p:cNvPr>
          <p:cNvCxnSpPr>
            <a:cxnSpLocks/>
            <a:stCxn id="12" idx="2"/>
            <a:endCxn id="68" idx="0"/>
          </p:cNvCxnSpPr>
          <p:nvPr/>
        </p:nvCxnSpPr>
        <p:spPr>
          <a:xfrm>
            <a:off x="2913649" y="1540022"/>
            <a:ext cx="1948988" cy="13031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EA4D18F-4E04-DDF0-B227-7DCE94A9D8D4}"/>
              </a:ext>
            </a:extLst>
          </p:cNvPr>
          <p:cNvGrpSpPr/>
          <p:nvPr/>
        </p:nvGrpSpPr>
        <p:grpSpPr>
          <a:xfrm>
            <a:off x="4245955" y="2832360"/>
            <a:ext cx="1233363" cy="369072"/>
            <a:chOff x="4520" y="214654"/>
            <a:chExt cx="1976530" cy="1185918"/>
          </a:xfrm>
          <a:solidFill>
            <a:srgbClr val="00698E"/>
          </a:solidFill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7BE030B2-2FAA-58A3-CF52-FE0F793C97B8}"/>
                </a:ext>
              </a:extLst>
            </p:cNvPr>
            <p:cNvSpPr/>
            <p:nvPr/>
          </p:nvSpPr>
          <p:spPr>
            <a:xfrm>
              <a:off x="4520" y="214654"/>
              <a:ext cx="1976530" cy="118591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4C64543B-CFFC-5BC1-E5F8-2A9AE4497C1A}"/>
                </a:ext>
              </a:extLst>
            </p:cNvPr>
            <p:cNvSpPr txBox="1"/>
            <p:nvPr/>
          </p:nvSpPr>
          <p:spPr>
            <a:xfrm>
              <a:off x="39254" y="249388"/>
              <a:ext cx="1907062" cy="11164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chemeClr val="bg2"/>
                  </a:solidFill>
                </a:rPr>
                <a:t>Login/Signup</a:t>
              </a:r>
              <a:endParaRPr lang="en-US" sz="1400" b="0" kern="1200" dirty="0">
                <a:solidFill>
                  <a:schemeClr val="bg2"/>
                </a:solidFill>
                <a:latin typeface="+mn-lt"/>
              </a:endParaRP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3AC98A-1B11-AAD8-9906-84A668143842}"/>
              </a:ext>
            </a:extLst>
          </p:cNvPr>
          <p:cNvCxnSpPr>
            <a:stCxn id="68" idx="2"/>
            <a:endCxn id="15" idx="0"/>
          </p:cNvCxnSpPr>
          <p:nvPr/>
        </p:nvCxnSpPr>
        <p:spPr>
          <a:xfrm flipH="1">
            <a:off x="3130703" y="3190623"/>
            <a:ext cx="1731934" cy="4863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CDF0922-10E9-07DC-2251-AEBE5B8ED9EB}"/>
              </a:ext>
            </a:extLst>
          </p:cNvPr>
          <p:cNvCxnSpPr>
            <a:cxnSpLocks/>
            <a:stCxn id="68" idx="2"/>
            <a:endCxn id="18" idx="0"/>
          </p:cNvCxnSpPr>
          <p:nvPr/>
        </p:nvCxnSpPr>
        <p:spPr>
          <a:xfrm>
            <a:off x="4862637" y="3190623"/>
            <a:ext cx="1626619" cy="4711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6A739E9-1DBB-B14E-B47E-4574B1B8A02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 flipH="1">
            <a:off x="3078082" y="4024457"/>
            <a:ext cx="52621" cy="34519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88AECD0-F0C4-A99B-A4B9-EC846492F3D8}"/>
              </a:ext>
            </a:extLst>
          </p:cNvPr>
          <p:cNvCxnSpPr>
            <a:stCxn id="31" idx="2"/>
            <a:endCxn id="21" idx="0"/>
          </p:cNvCxnSpPr>
          <p:nvPr/>
        </p:nvCxnSpPr>
        <p:spPr>
          <a:xfrm flipH="1">
            <a:off x="2142460" y="4889547"/>
            <a:ext cx="935622" cy="3515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3D2DCCB-95B3-D6C6-2499-12A029FE6E34}"/>
              </a:ext>
            </a:extLst>
          </p:cNvPr>
          <p:cNvCxnSpPr>
            <a:stCxn id="31" idx="2"/>
            <a:endCxn id="24" idx="0"/>
          </p:cNvCxnSpPr>
          <p:nvPr/>
        </p:nvCxnSpPr>
        <p:spPr>
          <a:xfrm>
            <a:off x="3078082" y="4889547"/>
            <a:ext cx="939138" cy="3623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D59572A-B09B-F87C-CC8A-9B4DAB5819D1}"/>
              </a:ext>
            </a:extLst>
          </p:cNvPr>
          <p:cNvCxnSpPr>
            <a:stCxn id="37" idx="2"/>
            <a:endCxn id="32" idx="0"/>
          </p:cNvCxnSpPr>
          <p:nvPr/>
        </p:nvCxnSpPr>
        <p:spPr>
          <a:xfrm flipH="1">
            <a:off x="6489257" y="4721515"/>
            <a:ext cx="1" cy="2221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29F77E8-1763-33F6-B2A1-B86AF2D6821A}"/>
              </a:ext>
            </a:extLst>
          </p:cNvPr>
          <p:cNvCxnSpPr>
            <a:cxnSpLocks/>
            <a:stCxn id="18" idx="2"/>
            <a:endCxn id="37" idx="0"/>
          </p:cNvCxnSpPr>
          <p:nvPr/>
        </p:nvCxnSpPr>
        <p:spPr>
          <a:xfrm>
            <a:off x="6489256" y="4009233"/>
            <a:ext cx="2" cy="3648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66588AF-7FAB-727E-A642-7B9651846AA8}"/>
              </a:ext>
            </a:extLst>
          </p:cNvPr>
          <p:cNvCxnSpPr>
            <a:stCxn id="32" idx="2"/>
            <a:endCxn id="40" idx="0"/>
          </p:cNvCxnSpPr>
          <p:nvPr/>
        </p:nvCxnSpPr>
        <p:spPr>
          <a:xfrm flipH="1">
            <a:off x="5579855" y="5463546"/>
            <a:ext cx="909402" cy="6251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3282707-4854-79B5-2FEF-259A6A9E9C10}"/>
              </a:ext>
            </a:extLst>
          </p:cNvPr>
          <p:cNvCxnSpPr>
            <a:stCxn id="32" idx="2"/>
            <a:endCxn id="42" idx="0"/>
          </p:cNvCxnSpPr>
          <p:nvPr/>
        </p:nvCxnSpPr>
        <p:spPr>
          <a:xfrm>
            <a:off x="6489257" y="5463546"/>
            <a:ext cx="848860" cy="61432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42B9B4C-F2B9-18DD-54E4-5504A19D1B05}"/>
              </a:ext>
            </a:extLst>
          </p:cNvPr>
          <p:cNvGrpSpPr/>
          <p:nvPr/>
        </p:nvGrpSpPr>
        <p:grpSpPr>
          <a:xfrm>
            <a:off x="9574243" y="2155763"/>
            <a:ext cx="1233363" cy="369072"/>
            <a:chOff x="4520" y="214654"/>
            <a:chExt cx="1976530" cy="1185918"/>
          </a:xfrm>
          <a:solidFill>
            <a:srgbClr val="00698E"/>
          </a:solidFill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E399FDA1-DD29-4BE7-536F-17CB63730C4C}"/>
                </a:ext>
              </a:extLst>
            </p:cNvPr>
            <p:cNvSpPr/>
            <p:nvPr/>
          </p:nvSpPr>
          <p:spPr>
            <a:xfrm>
              <a:off x="4520" y="214654"/>
              <a:ext cx="1976530" cy="118591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Rectangle: Rounded Corners 4">
              <a:extLst>
                <a:ext uri="{FF2B5EF4-FFF2-40B4-BE49-F238E27FC236}">
                  <a16:creationId xmlns:a16="http://schemas.microsoft.com/office/drawing/2014/main" id="{A31A6119-2E7A-1DE7-1572-0CB5C29DAF1A}"/>
                </a:ext>
              </a:extLst>
            </p:cNvPr>
            <p:cNvSpPr txBox="1"/>
            <p:nvPr/>
          </p:nvSpPr>
          <p:spPr>
            <a:xfrm>
              <a:off x="39254" y="249388"/>
              <a:ext cx="1907062" cy="11164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>
                  <a:solidFill>
                    <a:schemeClr val="bg2"/>
                  </a:solidFill>
                </a:rPr>
                <a:t>Enter search criteria</a:t>
              </a:r>
              <a:endParaRPr lang="en-US" sz="1400" b="0" kern="1200" dirty="0">
                <a:solidFill>
                  <a:schemeClr val="bg2"/>
                </a:solidFill>
                <a:latin typeface="+mn-lt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09941F0-C66F-68C1-0A49-F3BB2E65A88F}"/>
              </a:ext>
            </a:extLst>
          </p:cNvPr>
          <p:cNvGrpSpPr/>
          <p:nvPr/>
        </p:nvGrpSpPr>
        <p:grpSpPr>
          <a:xfrm>
            <a:off x="9574242" y="3133930"/>
            <a:ext cx="1233363" cy="543073"/>
            <a:chOff x="4520" y="214654"/>
            <a:chExt cx="1976530" cy="1185918"/>
          </a:xfrm>
          <a:solidFill>
            <a:schemeClr val="bg2">
              <a:lumMod val="75000"/>
            </a:schemeClr>
          </a:solidFill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4A83D23C-F60A-FD18-D49F-B4FA2C6575A3}"/>
                </a:ext>
              </a:extLst>
            </p:cNvPr>
            <p:cNvSpPr/>
            <p:nvPr/>
          </p:nvSpPr>
          <p:spPr>
            <a:xfrm>
              <a:off x="4520" y="214654"/>
              <a:ext cx="1976530" cy="1185918"/>
            </a:xfrm>
            <a:prstGeom prst="roundRect">
              <a:avLst>
                <a:gd name="adj" fmla="val 10000"/>
              </a:avLst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Rectangle: Rounded Corners 4">
              <a:extLst>
                <a:ext uri="{FF2B5EF4-FFF2-40B4-BE49-F238E27FC236}">
                  <a16:creationId xmlns:a16="http://schemas.microsoft.com/office/drawing/2014/main" id="{939BF2B9-6160-CAAE-AEDA-9C84141344B6}"/>
                </a:ext>
              </a:extLst>
            </p:cNvPr>
            <p:cNvSpPr txBox="1"/>
            <p:nvPr/>
          </p:nvSpPr>
          <p:spPr>
            <a:xfrm>
              <a:off x="39254" y="249389"/>
              <a:ext cx="1907063" cy="11164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>
                  <a:solidFill>
                    <a:schemeClr val="tx1"/>
                  </a:solidFill>
                  <a:latin typeface="+mn-lt"/>
                </a:rPr>
                <a:t>View Search results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731E7B-E748-3FA9-EAC9-73D12C405A51}"/>
              </a:ext>
            </a:extLst>
          </p:cNvPr>
          <p:cNvCxnSpPr>
            <a:cxnSpLocks/>
            <a:stCxn id="97" idx="2"/>
            <a:endCxn id="100" idx="0"/>
          </p:cNvCxnSpPr>
          <p:nvPr/>
        </p:nvCxnSpPr>
        <p:spPr>
          <a:xfrm flipH="1">
            <a:off x="10190924" y="2514026"/>
            <a:ext cx="1" cy="6358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515260A-1207-1D33-3DC4-6C6415F04AA5}"/>
              </a:ext>
            </a:extLst>
          </p:cNvPr>
          <p:cNvCxnSpPr>
            <a:cxnSpLocks/>
            <a:stCxn id="54" idx="2"/>
            <a:endCxn id="97" idx="0"/>
          </p:cNvCxnSpPr>
          <p:nvPr/>
        </p:nvCxnSpPr>
        <p:spPr>
          <a:xfrm>
            <a:off x="10190925" y="1286772"/>
            <a:ext cx="0" cy="8798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CEBFFF0-6C13-B099-5AFB-3DA098A02104}"/>
              </a:ext>
            </a:extLst>
          </p:cNvPr>
          <p:cNvSpPr txBox="1"/>
          <p:nvPr/>
        </p:nvSpPr>
        <p:spPr>
          <a:xfrm>
            <a:off x="1559350" y="2380645"/>
            <a:ext cx="4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chemeClr val="bg1">
                    <a:lumMod val="85000"/>
                  </a:schemeClr>
                </a:solidFill>
              </a:rPr>
              <a:t>Yes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4DA47B1-8852-1FCF-6320-2F253CE7BABC}"/>
              </a:ext>
            </a:extLst>
          </p:cNvPr>
          <p:cNvSpPr txBox="1"/>
          <p:nvPr/>
        </p:nvSpPr>
        <p:spPr>
          <a:xfrm>
            <a:off x="3725710" y="2334602"/>
            <a:ext cx="411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chemeClr val="bg1">
                    <a:lumMod val="85000"/>
                  </a:schemeClr>
                </a:solidFill>
              </a:rPr>
              <a:t>No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9E37055-095F-98E2-DF45-0242411C61FB}"/>
              </a:ext>
            </a:extLst>
          </p:cNvPr>
          <p:cNvSpPr txBox="1"/>
          <p:nvPr/>
        </p:nvSpPr>
        <p:spPr>
          <a:xfrm>
            <a:off x="2231153" y="4814346"/>
            <a:ext cx="4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chemeClr val="bg1">
                    <a:lumMod val="85000"/>
                  </a:schemeClr>
                </a:solidFill>
              </a:rPr>
              <a:t>Yes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2584B70-CB51-8DBB-0153-7F423BD5D643}"/>
              </a:ext>
            </a:extLst>
          </p:cNvPr>
          <p:cNvSpPr txBox="1"/>
          <p:nvPr/>
        </p:nvSpPr>
        <p:spPr>
          <a:xfrm>
            <a:off x="3634365" y="4878738"/>
            <a:ext cx="411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chemeClr val="bg1">
                    <a:lumMod val="85000"/>
                  </a:schemeClr>
                </a:solidFill>
              </a:rPr>
              <a:t>No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E6EFFA-B76C-BE72-AD7A-6DF6B8342F9B}"/>
              </a:ext>
            </a:extLst>
          </p:cNvPr>
          <p:cNvSpPr txBox="1"/>
          <p:nvPr/>
        </p:nvSpPr>
        <p:spPr>
          <a:xfrm>
            <a:off x="5652458" y="5610365"/>
            <a:ext cx="44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chemeClr val="bg1">
                    <a:lumMod val="85000"/>
                  </a:schemeClr>
                </a:solidFill>
              </a:rPr>
              <a:t>Yes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B3C19C3-EB73-8496-6C78-C786ABEE976A}"/>
              </a:ext>
            </a:extLst>
          </p:cNvPr>
          <p:cNvSpPr txBox="1"/>
          <p:nvPr/>
        </p:nvSpPr>
        <p:spPr>
          <a:xfrm>
            <a:off x="7007896" y="5683846"/>
            <a:ext cx="411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chemeClr val="bg1">
                    <a:lumMod val="85000"/>
                  </a:schemeClr>
                </a:solidFill>
              </a:rPr>
              <a:t>No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9BEFF52-D93B-8C54-F804-44FD8ADBE5B6}"/>
              </a:ext>
            </a:extLst>
          </p:cNvPr>
          <p:cNvSpPr/>
          <p:nvPr/>
        </p:nvSpPr>
        <p:spPr>
          <a:xfrm>
            <a:off x="3338575" y="4052846"/>
            <a:ext cx="714997" cy="369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Get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522A9C3-460A-9CDF-C9BD-C0736D189DC5}"/>
              </a:ext>
            </a:extLst>
          </p:cNvPr>
          <p:cNvSpPr/>
          <p:nvPr/>
        </p:nvSpPr>
        <p:spPr>
          <a:xfrm>
            <a:off x="10195163" y="2604181"/>
            <a:ext cx="714997" cy="369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Get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A4FBA10-0D3E-0234-56C8-64BC2B45CDE5}"/>
              </a:ext>
            </a:extLst>
          </p:cNvPr>
          <p:cNvSpPr/>
          <p:nvPr/>
        </p:nvSpPr>
        <p:spPr>
          <a:xfrm>
            <a:off x="1730059" y="5642023"/>
            <a:ext cx="806830" cy="369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3FFB4E3-AC18-F425-50D3-555213212BD7}"/>
              </a:ext>
            </a:extLst>
          </p:cNvPr>
          <p:cNvSpPr/>
          <p:nvPr/>
        </p:nvSpPr>
        <p:spPr>
          <a:xfrm>
            <a:off x="577565" y="3350693"/>
            <a:ext cx="806830" cy="369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C7180FC-DAC7-7995-866E-8D40A13E8445}"/>
              </a:ext>
            </a:extLst>
          </p:cNvPr>
          <p:cNvSpPr/>
          <p:nvPr/>
        </p:nvSpPr>
        <p:spPr>
          <a:xfrm>
            <a:off x="5115411" y="6456307"/>
            <a:ext cx="806830" cy="369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DECE994-42A7-4BC3-D5DA-EBCF5E2DF100}"/>
              </a:ext>
            </a:extLst>
          </p:cNvPr>
          <p:cNvSpPr/>
          <p:nvPr/>
        </p:nvSpPr>
        <p:spPr>
          <a:xfrm>
            <a:off x="7147968" y="4345436"/>
            <a:ext cx="806830" cy="36907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5638DB-78FF-45B7-5148-83BC43D3BD84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13649" y="463763"/>
            <a:ext cx="2980599" cy="3871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5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1" grpId="0" animBg="1"/>
      <p:bldP spid="32" grpId="0" animBg="1"/>
      <p:bldP spid="114" grpId="0"/>
      <p:bldP spid="115" grpId="0"/>
      <p:bldP spid="116" grpId="0"/>
      <p:bldP spid="117" grpId="0"/>
      <p:bldP spid="118" grpId="0"/>
      <p:bldP spid="119" grpId="0"/>
      <p:bldP spid="120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aptured photo">
            <a:extLst>
              <a:ext uri="{FF2B5EF4-FFF2-40B4-BE49-F238E27FC236}">
                <a16:creationId xmlns:a16="http://schemas.microsoft.com/office/drawing/2014/main" id="{7FD17DA9-351A-B80C-2AB7-84E884019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Rectangle 4110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55AD6-94F7-D581-791A-8CF7FA559247}"/>
              </a:ext>
            </a:extLst>
          </p:cNvPr>
          <p:cNvSpPr txBox="1"/>
          <p:nvPr/>
        </p:nvSpPr>
        <p:spPr>
          <a:xfrm>
            <a:off x="969264" y="5154168"/>
            <a:ext cx="6973204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7E94369-3189-3D7F-A00F-1617BAAEB396}"/>
              </a:ext>
            </a:extLst>
          </p:cNvPr>
          <p:cNvSpPr/>
          <p:nvPr/>
        </p:nvSpPr>
        <p:spPr>
          <a:xfrm>
            <a:off x="7811311" y="5154168"/>
            <a:ext cx="632298" cy="1421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32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4110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55AD6-94F7-D581-791A-8CF7FA559247}"/>
              </a:ext>
            </a:extLst>
          </p:cNvPr>
          <p:cNvSpPr txBox="1"/>
          <p:nvPr/>
        </p:nvSpPr>
        <p:spPr>
          <a:xfrm>
            <a:off x="969264" y="5154168"/>
            <a:ext cx="6973204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>
                    <a:lumMod val="85000"/>
                    <a:lumOff val="15000"/>
                  </a:prstClr>
                </a:solidFill>
                <a:latin typeface="Calibri Light" panose="020F0302020204030204"/>
              </a:rPr>
              <a:t>Log In and Sign Up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  <a:lumOff val="15000"/>
                </a:prst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996F622F-91D9-DABC-9B25-0FA121359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1" r="13181"/>
          <a:stretch/>
        </p:blipFill>
        <p:spPr bwMode="auto">
          <a:xfrm>
            <a:off x="-924369" y="0"/>
            <a:ext cx="7162292" cy="482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EF80D5B-3D91-5C79-4641-060492D86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6" t="2" r="21176"/>
          <a:stretch/>
        </p:blipFill>
        <p:spPr bwMode="auto">
          <a:xfrm>
            <a:off x="5997262" y="2208179"/>
            <a:ext cx="6116668" cy="435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46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aptured photo">
            <a:extLst>
              <a:ext uri="{FF2B5EF4-FFF2-40B4-BE49-F238E27FC236}">
                <a16:creationId xmlns:a16="http://schemas.microsoft.com/office/drawing/2014/main" id="{83DDF96B-C71E-8968-B8BC-25F13310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Rectangle 4110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55AD6-94F7-D581-791A-8CF7FA559247}"/>
              </a:ext>
            </a:extLst>
          </p:cNvPr>
          <p:cNvSpPr txBox="1"/>
          <p:nvPr/>
        </p:nvSpPr>
        <p:spPr>
          <a:xfrm>
            <a:off x="969264" y="5154168"/>
            <a:ext cx="6973204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Upload and Logout options</a:t>
            </a:r>
          </a:p>
        </p:txBody>
      </p:sp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7E94369-3189-3D7F-A00F-1617BAAEB396}"/>
              </a:ext>
            </a:extLst>
          </p:cNvPr>
          <p:cNvSpPr/>
          <p:nvPr/>
        </p:nvSpPr>
        <p:spPr>
          <a:xfrm>
            <a:off x="7811311" y="5154168"/>
            <a:ext cx="632298" cy="1421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7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2FCCF89-626E-74B4-E8F1-320BB50CB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3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Rectangle 4110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55AD6-94F7-D581-791A-8CF7FA559247}"/>
              </a:ext>
            </a:extLst>
          </p:cNvPr>
          <p:cNvSpPr txBox="1"/>
          <p:nvPr/>
        </p:nvSpPr>
        <p:spPr>
          <a:xfrm>
            <a:off x="969264" y="5154168"/>
            <a:ext cx="6973204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Upload Form</a:t>
            </a:r>
          </a:p>
        </p:txBody>
      </p:sp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7E94369-3189-3D7F-A00F-1617BAAEB396}"/>
              </a:ext>
            </a:extLst>
          </p:cNvPr>
          <p:cNvSpPr/>
          <p:nvPr/>
        </p:nvSpPr>
        <p:spPr>
          <a:xfrm>
            <a:off x="7811311" y="5154168"/>
            <a:ext cx="632298" cy="1421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775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24F1D7FC-1DB3-D9C5-B069-BFF5317BF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Rectangle 4110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55AD6-94F7-D581-791A-8CF7FA559247}"/>
              </a:ext>
            </a:extLst>
          </p:cNvPr>
          <p:cNvSpPr txBox="1"/>
          <p:nvPr/>
        </p:nvSpPr>
        <p:spPr>
          <a:xfrm>
            <a:off x="969264" y="5154168"/>
            <a:ext cx="6973204" cy="1261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Search Box</a:t>
            </a:r>
          </a:p>
        </p:txBody>
      </p:sp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7E94369-3189-3D7F-A00F-1617BAAEB396}"/>
              </a:ext>
            </a:extLst>
          </p:cNvPr>
          <p:cNvSpPr/>
          <p:nvPr/>
        </p:nvSpPr>
        <p:spPr>
          <a:xfrm>
            <a:off x="7811311" y="5154168"/>
            <a:ext cx="632298" cy="1421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387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196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Manisha Kallepalle</dc:creator>
  <cp:lastModifiedBy>Kallepalle, Manisha</cp:lastModifiedBy>
  <cp:revision>8</cp:revision>
  <dcterms:created xsi:type="dcterms:W3CDTF">2022-10-28T14:38:15Z</dcterms:created>
  <dcterms:modified xsi:type="dcterms:W3CDTF">2022-11-30T03:46:38Z</dcterms:modified>
</cp:coreProperties>
</file>