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45110" y="515938"/>
            <a:ext cx="522605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Home Page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068705" y="1359535"/>
            <a:ext cx="1005459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45110" y="515938"/>
            <a:ext cx="522605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Login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21360" y="1416685"/>
            <a:ext cx="1039622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45110" y="515938"/>
            <a:ext cx="522605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Register 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1312545"/>
            <a:ext cx="10619740" cy="5004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45110" y="531178"/>
            <a:ext cx="5211445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Customer Page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24510" y="1237615"/>
            <a:ext cx="10872470" cy="5085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44805" y="556578"/>
            <a:ext cx="549021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Transaction Page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356995"/>
            <a:ext cx="10886440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44805" y="556578"/>
            <a:ext cx="549021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Get Transaction For Perticular Customer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60730" y="1372870"/>
            <a:ext cx="10671175" cy="4912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44805" y="556578"/>
            <a:ext cx="549021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Account Page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210945"/>
            <a:ext cx="10867390" cy="51187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90538" y="609283"/>
            <a:ext cx="3932237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Search Customer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626110" y="1449070"/>
            <a:ext cx="10930255" cy="5083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90538" y="609283"/>
            <a:ext cx="3932237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JWT Authorization 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1816735"/>
            <a:ext cx="1015936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90538" y="609283"/>
            <a:ext cx="3932237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References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099185" y="1565910"/>
            <a:ext cx="6266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https://dotnet.microsoft.com/en-us/apps/aspnet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99185" y="219773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https://angular.io/api/common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99185" y="2829560"/>
            <a:ext cx="5714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https://material.angular.io/components/dialog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3102949" y="3125944"/>
            <a:ext cx="6677862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Team Member: RUTVIK RATHOD (92000103179) (8TC2)</a:t>
            </a:r>
            <a:endParaRPr lang="en-GB"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148699" y="2079420"/>
            <a:ext cx="7195713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469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800"/>
              <a:buFont typeface="Proxima Nova" panose="02000506030000020004"/>
              <a:buNone/>
            </a:pPr>
            <a:r>
              <a:rPr lang="en-US" sz="28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Bank Management System</a:t>
            </a:r>
            <a:endParaRPr sz="2800" b="0" i="0" u="none" strike="noStrike" cap="none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 panose="02000506030000020004"/>
              <a:buNone/>
            </a:pPr>
            <a:r>
              <a:rPr lang="en-US" alt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</a:t>
            </a:r>
            <a:r>
              <a:rPr 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Team ID:</a:t>
            </a:r>
            <a:r>
              <a:rPr lang="en-GB" sz="2200" b="0" i="0" u="none" strike="noStrike" cap="none">
                <a:solidFill>
                  <a:srgbClr val="9CC2E5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GB" sz="1800" b="1" i="0" u="none" strike="noStrike" cap="none">
                <a:solidFill>
                  <a:srgbClr val="9CC2E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MU_CE_2023-24_067</a:t>
            </a:r>
            <a:endParaRPr sz="2200" b="0" i="0" u="none" strike="noStrike" cap="none">
              <a:solidFill>
                <a:srgbClr val="9CC2E5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415740" y="3714922"/>
            <a:ext cx="178974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59595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Guided By</a:t>
            </a:r>
            <a:endParaRPr lang="en-GB" sz="1800" b="0" i="0" u="none" strike="noStrike" cap="none">
              <a:solidFill>
                <a:srgbClr val="59595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193927" y="4211538"/>
            <a:ext cx="5104729" cy="47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Internal Guide Name: Prof. Jaydeep Ratanpara</a:t>
            </a:r>
            <a:endParaRPr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193926" y="4826368"/>
            <a:ext cx="472373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External Guide Name: Nishant Verma</a:t>
            </a:r>
            <a:endParaRPr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93926" y="5441198"/>
            <a:ext cx="5705996" cy="46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Internship Company Name: TSS Consultancy Pvt. Ltd.</a:t>
            </a:r>
            <a:endParaRPr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591318" y="1123550"/>
            <a:ext cx="6503935" cy="7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 panose="02000506030000020004"/>
              <a:buNone/>
            </a:pPr>
            <a:r>
              <a:rPr 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Major Project – II (01CE0807)</a:t>
            </a:r>
            <a:endParaRPr lang="en-GB" sz="2200" b="0" i="0" u="none" strike="noStrike" cap="none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 panose="02000506030000020004"/>
              <a:buNone/>
            </a:pPr>
            <a:r>
              <a:rPr 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Review </a:t>
            </a:r>
            <a:r>
              <a:rPr lang="en-US" alt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2</a:t>
            </a:r>
            <a:r>
              <a:rPr 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(</a:t>
            </a:r>
            <a:r>
              <a:rPr lang="en-US" alt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02</a:t>
            </a:r>
            <a:r>
              <a:rPr 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/0</a:t>
            </a:r>
            <a:r>
              <a:rPr lang="en-US" alt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3</a:t>
            </a:r>
            <a:r>
              <a:rPr lang="en-GB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/2024)</a:t>
            </a:r>
            <a:endParaRPr sz="22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293191" y="5828184"/>
            <a:ext cx="8297381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GB" sz="24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Department of Computer Engineering, Faculty of Technology</a:t>
            </a:r>
            <a:r>
              <a:rPr lang="en-GB" sz="36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34259" y="301591"/>
            <a:ext cx="3704366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Flow of the presentation</a:t>
            </a:r>
            <a:endParaRPr sz="2400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33718" y="863882"/>
            <a:ext cx="8591100" cy="304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28575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Char char="•"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Bank </a:t>
            </a:r>
            <a:r>
              <a:rPr lang="en-US" alt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M</a:t>
            </a: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anagement </a:t>
            </a:r>
            <a:r>
              <a:rPr lang="en-US" alt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S</a:t>
            </a: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ystem </a:t>
            </a:r>
            <a:r>
              <a:rPr lang="en-US" alt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A</a:t>
            </a: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bstract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28575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Char char="•"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ER Diagram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28575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lt"/>
              </a:rPr>
              <a:t>Database Design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28575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Char char="•"/>
            </a:pPr>
            <a:r>
              <a:rPr 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Weekly Tasks </a:t>
            </a:r>
            <a:r>
              <a:rPr lang="en-US" alt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D</a:t>
            </a:r>
            <a:r>
              <a:rPr 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one </a:t>
            </a:r>
            <a:r>
              <a:rPr lang="en-US" alt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T</a:t>
            </a:r>
            <a:r>
              <a:rPr 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ill </a:t>
            </a:r>
            <a:r>
              <a:rPr lang="en-US" alt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D</a:t>
            </a:r>
            <a:r>
              <a:rPr 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ate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28575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Char char="•"/>
            </a:pPr>
            <a:r>
              <a:rPr 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Attendance Report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28575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Char char="•"/>
            </a:pPr>
            <a:r>
              <a:rPr lang="en-GB" sz="25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roxima Nova" panose="02000506030000020004"/>
                <a:cs typeface="+mj-lt"/>
                <a:sym typeface="Proxima Nova" panose="02000506030000020004"/>
              </a:rPr>
              <a:t>References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Proxima Nova" panose="02000506030000020004"/>
              <a:cs typeface="+mj-lt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17534" y="375142"/>
            <a:ext cx="601410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Abstract</a:t>
            </a: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81738" y="1308750"/>
            <a:ext cx="10828500" cy="49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 b="1">
                <a:solidFill>
                  <a:schemeClr val="dk1"/>
                </a:solidFill>
              </a:rPr>
              <a:t>Abstract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olidFill>
                  <a:schemeClr val="dk1"/>
                </a:solidFill>
              </a:rPr>
              <a:t>T</a:t>
            </a:r>
            <a:r>
              <a:rPr lang="en-GB">
                <a:solidFill>
                  <a:schemeClr val="dk1"/>
                </a:solidFill>
              </a:rPr>
              <a:t>echnologies</a:t>
            </a:r>
            <a:r>
              <a:rPr lang="en-US" altLang="en-GB">
                <a:solidFill>
                  <a:schemeClr val="dk1"/>
                </a:solidFill>
              </a:rPr>
              <a:t> used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Frontend:</a:t>
            </a:r>
            <a:r>
              <a:rPr lang="en-GB">
                <a:solidFill>
                  <a:schemeClr val="dk1"/>
                </a:solidFill>
              </a:rPr>
              <a:t> Angular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Backend:</a:t>
            </a:r>
            <a:r>
              <a:rPr lang="en-GB">
                <a:solidFill>
                  <a:schemeClr val="dk1"/>
                </a:solidFill>
              </a:rPr>
              <a:t> ASP.NET Core Web API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Database:</a:t>
            </a:r>
            <a:r>
              <a:rPr lang="en-GB">
                <a:solidFill>
                  <a:schemeClr val="dk1"/>
                </a:solidFill>
              </a:rPr>
              <a:t> Microsoft SQL Server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The system aims to provide a user-friendly platform for managing various banking operations, including: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Customer accounts:</a:t>
            </a:r>
            <a:r>
              <a:rPr lang="en-GB">
                <a:solidFill>
                  <a:schemeClr val="dk1"/>
                </a:solidFill>
              </a:rPr>
              <a:t> Create, view, and manage customer accounts.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Transactions:</a:t>
            </a:r>
            <a:r>
              <a:rPr lang="en-GB">
                <a:solidFill>
                  <a:schemeClr val="dk1"/>
                </a:solidFill>
              </a:rPr>
              <a:t> Perform deposits, withdrawals, and transfers between accounts.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Account information:</a:t>
            </a:r>
            <a:r>
              <a:rPr lang="en-GB">
                <a:solidFill>
                  <a:schemeClr val="dk1"/>
                </a:solidFill>
              </a:rPr>
              <a:t> Access account details, balance inquiries, and transaction history.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Key features: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Secure authentication:</a:t>
            </a:r>
            <a:r>
              <a:rPr lang="en-GB">
                <a:solidFill>
                  <a:schemeClr val="dk1"/>
                </a:solidFill>
              </a:rPr>
              <a:t> Utilizes secure mechanisms for user login and authorization</a:t>
            </a:r>
            <a:r>
              <a:rPr lang="en-US" altLang="en-GB">
                <a:solidFill>
                  <a:schemeClr val="dk1"/>
                </a:solidFill>
              </a:rPr>
              <a:t>(JWT)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Robust data management:</a:t>
            </a:r>
            <a:r>
              <a:rPr lang="en-GB">
                <a:solidFill>
                  <a:schemeClr val="dk1"/>
                </a:solidFill>
              </a:rPr>
              <a:t> Leverages Microsoft SQL Server for efficient data storage and retrieval.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API-driven architecture:</a:t>
            </a:r>
            <a:r>
              <a:rPr lang="en-GB">
                <a:solidFill>
                  <a:schemeClr val="dk1"/>
                </a:solidFill>
              </a:rPr>
              <a:t> Employs ASP.NET Core Web API for seamless interaction between the frontend and backend.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b="1">
                <a:solidFill>
                  <a:schemeClr val="dk1"/>
                </a:solidFill>
              </a:rPr>
              <a:t>Interactive user interface:</a:t>
            </a:r>
            <a:r>
              <a:rPr lang="en-GB">
                <a:solidFill>
                  <a:schemeClr val="dk1"/>
                </a:solidFill>
              </a:rPr>
              <a:t> Designed with Angular for a responsive and user-friendly experience.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23863" y="518478"/>
            <a:ext cx="3932237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ER Diagram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Placeholder 1" descr="Screenshot 2024-02-29 11385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34645" y="1238250"/>
            <a:ext cx="10991215" cy="5024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23863" y="619443"/>
            <a:ext cx="3932237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Database Design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84200" y="4468495"/>
            <a:ext cx="4629150" cy="21336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497965"/>
            <a:ext cx="4543425" cy="23145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80" y="1497965"/>
            <a:ext cx="4248150" cy="23145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415" y="4378960"/>
            <a:ext cx="4247515" cy="222377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37833" y="609283"/>
            <a:ext cx="3932237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Account Services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661670" y="1643380"/>
            <a:ext cx="1066419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38150" y="609600"/>
            <a:ext cx="497332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Enpoints For Customer Services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49935" y="1366520"/>
            <a:ext cx="10353040" cy="4815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38150" y="546100"/>
            <a:ext cx="650240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altLang="en-GB" sz="240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Enpoints For Transactions And Authentication</a:t>
            </a:r>
            <a:endParaRPr lang="en-US" altLang="en-GB" sz="240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459230"/>
            <a:ext cx="10697845" cy="1857375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06095" y="3629025"/>
            <a:ext cx="10561955" cy="1144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