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10691813" cy="15119350"/>
  <p:notesSz cx="6858000" cy="9144000"/>
  <p:defaultTextStyle>
    <a:defPPr>
      <a:defRPr lang="en-US"/>
    </a:defPPr>
    <a:lvl1pPr marL="0" algn="l" defTabSz="1053386" rtl="0" eaLnBrk="1" latinLnBrk="0" hangingPunct="1">
      <a:defRPr sz="2073" kern="1200">
        <a:solidFill>
          <a:schemeClr val="tx1"/>
        </a:solidFill>
        <a:latin typeface="+mn-lt"/>
        <a:ea typeface="+mn-ea"/>
        <a:cs typeface="+mn-cs"/>
      </a:defRPr>
    </a:lvl1pPr>
    <a:lvl2pPr marL="526693" algn="l" defTabSz="1053386" rtl="0" eaLnBrk="1" latinLnBrk="0" hangingPunct="1">
      <a:defRPr sz="2073" kern="1200">
        <a:solidFill>
          <a:schemeClr val="tx1"/>
        </a:solidFill>
        <a:latin typeface="+mn-lt"/>
        <a:ea typeface="+mn-ea"/>
        <a:cs typeface="+mn-cs"/>
      </a:defRPr>
    </a:lvl2pPr>
    <a:lvl3pPr marL="1053386" algn="l" defTabSz="1053386" rtl="0" eaLnBrk="1" latinLnBrk="0" hangingPunct="1">
      <a:defRPr sz="2073" kern="1200">
        <a:solidFill>
          <a:schemeClr val="tx1"/>
        </a:solidFill>
        <a:latin typeface="+mn-lt"/>
        <a:ea typeface="+mn-ea"/>
        <a:cs typeface="+mn-cs"/>
      </a:defRPr>
    </a:lvl3pPr>
    <a:lvl4pPr marL="1580078" algn="l" defTabSz="1053386" rtl="0" eaLnBrk="1" latinLnBrk="0" hangingPunct="1">
      <a:defRPr sz="2073" kern="1200">
        <a:solidFill>
          <a:schemeClr val="tx1"/>
        </a:solidFill>
        <a:latin typeface="+mn-lt"/>
        <a:ea typeface="+mn-ea"/>
        <a:cs typeface="+mn-cs"/>
      </a:defRPr>
    </a:lvl4pPr>
    <a:lvl5pPr marL="2106771" algn="l" defTabSz="1053386" rtl="0" eaLnBrk="1" latinLnBrk="0" hangingPunct="1">
      <a:defRPr sz="2073" kern="1200">
        <a:solidFill>
          <a:schemeClr val="tx1"/>
        </a:solidFill>
        <a:latin typeface="+mn-lt"/>
        <a:ea typeface="+mn-ea"/>
        <a:cs typeface="+mn-cs"/>
      </a:defRPr>
    </a:lvl5pPr>
    <a:lvl6pPr marL="2633463" algn="l" defTabSz="1053386" rtl="0" eaLnBrk="1" latinLnBrk="0" hangingPunct="1">
      <a:defRPr sz="2073" kern="1200">
        <a:solidFill>
          <a:schemeClr val="tx1"/>
        </a:solidFill>
        <a:latin typeface="+mn-lt"/>
        <a:ea typeface="+mn-ea"/>
        <a:cs typeface="+mn-cs"/>
      </a:defRPr>
    </a:lvl6pPr>
    <a:lvl7pPr marL="3160156" algn="l" defTabSz="1053386" rtl="0" eaLnBrk="1" latinLnBrk="0" hangingPunct="1">
      <a:defRPr sz="2073" kern="1200">
        <a:solidFill>
          <a:schemeClr val="tx1"/>
        </a:solidFill>
        <a:latin typeface="+mn-lt"/>
        <a:ea typeface="+mn-ea"/>
        <a:cs typeface="+mn-cs"/>
      </a:defRPr>
    </a:lvl7pPr>
    <a:lvl8pPr marL="3686849" algn="l" defTabSz="1053386" rtl="0" eaLnBrk="1" latinLnBrk="0" hangingPunct="1">
      <a:defRPr sz="2073" kern="1200">
        <a:solidFill>
          <a:schemeClr val="tx1"/>
        </a:solidFill>
        <a:latin typeface="+mn-lt"/>
        <a:ea typeface="+mn-ea"/>
        <a:cs typeface="+mn-cs"/>
      </a:defRPr>
    </a:lvl8pPr>
    <a:lvl9pPr marL="4213542" algn="l" defTabSz="1053386" rtl="0" eaLnBrk="1" latinLnBrk="0" hangingPunct="1">
      <a:defRPr sz="2073"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762" userDrawn="1">
          <p15:clr>
            <a:srgbClr val="A4A3A4"/>
          </p15:clr>
        </p15:guide>
        <p15:guide id="2" pos="336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50" d="100"/>
          <a:sy n="50" d="100"/>
        </p:scale>
        <p:origin x="2126" y="29"/>
      </p:cViewPr>
      <p:guideLst>
        <p:guide orient="horz" pos="4762"/>
        <p:guide pos="336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01886" y="2474395"/>
            <a:ext cx="9088041" cy="5263774"/>
          </a:xfrm>
        </p:spPr>
        <p:txBody>
          <a:bodyPr anchor="b"/>
          <a:lstStyle>
            <a:lvl1pPr algn="ctr">
              <a:defRPr sz="6945"/>
            </a:lvl1pPr>
          </a:lstStyle>
          <a:p>
            <a:r>
              <a:rPr lang="en-US"/>
              <a:t>Click to edit Master title style</a:t>
            </a:r>
            <a:endParaRPr lang="en-US" dirty="0"/>
          </a:p>
        </p:txBody>
      </p:sp>
      <p:sp>
        <p:nvSpPr>
          <p:cNvPr id="3" name="Subtitle 2"/>
          <p:cNvSpPr>
            <a:spLocks noGrp="1"/>
          </p:cNvSpPr>
          <p:nvPr>
            <p:ph type="subTitle" idx="1"/>
          </p:nvPr>
        </p:nvSpPr>
        <p:spPr>
          <a:xfrm>
            <a:off x="1336477" y="7941160"/>
            <a:ext cx="8018860" cy="3650342"/>
          </a:xfrm>
        </p:spPr>
        <p:txBody>
          <a:bodyPr/>
          <a:lstStyle>
            <a:lvl1pPr marL="0" indent="0" algn="ctr">
              <a:buNone/>
              <a:defRPr sz="2778"/>
            </a:lvl1pPr>
            <a:lvl2pPr marL="529235" indent="0" algn="ctr">
              <a:buNone/>
              <a:defRPr sz="2315"/>
            </a:lvl2pPr>
            <a:lvl3pPr marL="1058470" indent="0" algn="ctr">
              <a:buNone/>
              <a:defRPr sz="2083"/>
            </a:lvl3pPr>
            <a:lvl4pPr marL="1587706" indent="0" algn="ctr">
              <a:buNone/>
              <a:defRPr sz="1852"/>
            </a:lvl4pPr>
            <a:lvl5pPr marL="2116941" indent="0" algn="ctr">
              <a:buNone/>
              <a:defRPr sz="1852"/>
            </a:lvl5pPr>
            <a:lvl6pPr marL="2646176" indent="0" algn="ctr">
              <a:buNone/>
              <a:defRPr sz="1852"/>
            </a:lvl6pPr>
            <a:lvl7pPr marL="3175412" indent="0" algn="ctr">
              <a:buNone/>
              <a:defRPr sz="1852"/>
            </a:lvl7pPr>
            <a:lvl8pPr marL="3704647" indent="0" algn="ctr">
              <a:buNone/>
              <a:defRPr sz="1852"/>
            </a:lvl8pPr>
            <a:lvl9pPr marL="4233883" indent="0" algn="ctr">
              <a:buNone/>
              <a:defRPr sz="1852"/>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53E2C6-8CDE-4FA4-9434-0173729C9153}" type="datetimeFigureOut">
              <a:rPr lang="en-IN" smtClean="0"/>
              <a:pPr/>
              <a:t>05-06-2021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A8FA1BF-A921-4444-88C6-9EFD5BFD1773}" type="slidenum">
              <a:rPr lang="en-IN" smtClean="0"/>
              <a:pPr/>
              <a:t>‹#›</a:t>
            </a:fld>
            <a:endParaRPr lang="en-IN" dirty="0"/>
          </a:p>
        </p:txBody>
      </p:sp>
    </p:spTree>
    <p:extLst>
      <p:ext uri="{BB962C8B-B14F-4D97-AF65-F5344CB8AC3E}">
        <p14:creationId xmlns:p14="http://schemas.microsoft.com/office/powerpoint/2010/main" val="8128420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3E2C6-8CDE-4FA4-9434-0173729C9153}" type="datetimeFigureOut">
              <a:rPr lang="en-IN" smtClean="0"/>
              <a:pPr/>
              <a:t>05-06-2021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A8FA1BF-A921-4444-88C6-9EFD5BFD1773}" type="slidenum">
              <a:rPr lang="en-IN" smtClean="0"/>
              <a:pPr/>
              <a:t>‹#›</a:t>
            </a:fld>
            <a:endParaRPr lang="en-IN" dirty="0"/>
          </a:p>
        </p:txBody>
      </p:sp>
    </p:spTree>
    <p:extLst>
      <p:ext uri="{BB962C8B-B14F-4D97-AF65-F5344CB8AC3E}">
        <p14:creationId xmlns:p14="http://schemas.microsoft.com/office/powerpoint/2010/main" val="3990344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51329" y="804965"/>
            <a:ext cx="2305422" cy="128129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35063" y="804965"/>
            <a:ext cx="6782619" cy="128129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3E2C6-8CDE-4FA4-9434-0173729C9153}" type="datetimeFigureOut">
              <a:rPr lang="en-IN" smtClean="0"/>
              <a:pPr/>
              <a:t>05-06-2021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A8FA1BF-A921-4444-88C6-9EFD5BFD1773}" type="slidenum">
              <a:rPr lang="en-IN" smtClean="0"/>
              <a:pPr/>
              <a:t>‹#›</a:t>
            </a:fld>
            <a:endParaRPr lang="en-IN" dirty="0"/>
          </a:p>
        </p:txBody>
      </p:sp>
    </p:spTree>
    <p:extLst>
      <p:ext uri="{BB962C8B-B14F-4D97-AF65-F5344CB8AC3E}">
        <p14:creationId xmlns:p14="http://schemas.microsoft.com/office/powerpoint/2010/main" val="7100738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3E2C6-8CDE-4FA4-9434-0173729C9153}" type="datetimeFigureOut">
              <a:rPr lang="en-IN" smtClean="0"/>
              <a:pPr/>
              <a:t>05-06-2021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A8FA1BF-A921-4444-88C6-9EFD5BFD1773}" type="slidenum">
              <a:rPr lang="en-IN" smtClean="0"/>
              <a:pPr/>
              <a:t>‹#›</a:t>
            </a:fld>
            <a:endParaRPr lang="en-IN" dirty="0"/>
          </a:p>
        </p:txBody>
      </p:sp>
    </p:spTree>
    <p:extLst>
      <p:ext uri="{BB962C8B-B14F-4D97-AF65-F5344CB8AC3E}">
        <p14:creationId xmlns:p14="http://schemas.microsoft.com/office/powerpoint/2010/main" val="31008123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9494" y="3769342"/>
            <a:ext cx="9221689" cy="6289229"/>
          </a:xfrm>
        </p:spPr>
        <p:txBody>
          <a:bodyPr anchor="b"/>
          <a:lstStyle>
            <a:lvl1pPr>
              <a:defRPr sz="6945"/>
            </a:lvl1pPr>
          </a:lstStyle>
          <a:p>
            <a:r>
              <a:rPr lang="en-US"/>
              <a:t>Click to edit Master title style</a:t>
            </a:r>
            <a:endParaRPr lang="en-US" dirty="0"/>
          </a:p>
        </p:txBody>
      </p:sp>
      <p:sp>
        <p:nvSpPr>
          <p:cNvPr id="3" name="Text Placeholder 2"/>
          <p:cNvSpPr>
            <a:spLocks noGrp="1"/>
          </p:cNvSpPr>
          <p:nvPr>
            <p:ph type="body" idx="1"/>
          </p:nvPr>
        </p:nvSpPr>
        <p:spPr>
          <a:xfrm>
            <a:off x="729494" y="10118069"/>
            <a:ext cx="9221689" cy="3307357"/>
          </a:xfrm>
        </p:spPr>
        <p:txBody>
          <a:bodyPr/>
          <a:lstStyle>
            <a:lvl1pPr marL="0" indent="0">
              <a:buNone/>
              <a:defRPr sz="2778">
                <a:solidFill>
                  <a:schemeClr val="tx1"/>
                </a:solidFill>
              </a:defRPr>
            </a:lvl1pPr>
            <a:lvl2pPr marL="529235" indent="0">
              <a:buNone/>
              <a:defRPr sz="2315">
                <a:solidFill>
                  <a:schemeClr val="tx1">
                    <a:tint val="75000"/>
                  </a:schemeClr>
                </a:solidFill>
              </a:defRPr>
            </a:lvl2pPr>
            <a:lvl3pPr marL="1058470" indent="0">
              <a:buNone/>
              <a:defRPr sz="2083">
                <a:solidFill>
                  <a:schemeClr val="tx1">
                    <a:tint val="75000"/>
                  </a:schemeClr>
                </a:solidFill>
              </a:defRPr>
            </a:lvl3pPr>
            <a:lvl4pPr marL="1587706" indent="0">
              <a:buNone/>
              <a:defRPr sz="1852">
                <a:solidFill>
                  <a:schemeClr val="tx1">
                    <a:tint val="75000"/>
                  </a:schemeClr>
                </a:solidFill>
              </a:defRPr>
            </a:lvl4pPr>
            <a:lvl5pPr marL="2116941" indent="0">
              <a:buNone/>
              <a:defRPr sz="1852">
                <a:solidFill>
                  <a:schemeClr val="tx1">
                    <a:tint val="75000"/>
                  </a:schemeClr>
                </a:solidFill>
              </a:defRPr>
            </a:lvl5pPr>
            <a:lvl6pPr marL="2646176" indent="0">
              <a:buNone/>
              <a:defRPr sz="1852">
                <a:solidFill>
                  <a:schemeClr val="tx1">
                    <a:tint val="75000"/>
                  </a:schemeClr>
                </a:solidFill>
              </a:defRPr>
            </a:lvl6pPr>
            <a:lvl7pPr marL="3175412" indent="0">
              <a:buNone/>
              <a:defRPr sz="1852">
                <a:solidFill>
                  <a:schemeClr val="tx1">
                    <a:tint val="75000"/>
                  </a:schemeClr>
                </a:solidFill>
              </a:defRPr>
            </a:lvl7pPr>
            <a:lvl8pPr marL="3704647" indent="0">
              <a:buNone/>
              <a:defRPr sz="1852">
                <a:solidFill>
                  <a:schemeClr val="tx1">
                    <a:tint val="75000"/>
                  </a:schemeClr>
                </a:solidFill>
              </a:defRPr>
            </a:lvl8pPr>
            <a:lvl9pPr marL="4233883" indent="0">
              <a:buNone/>
              <a:defRPr sz="1852">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53E2C6-8CDE-4FA4-9434-0173729C9153}" type="datetimeFigureOut">
              <a:rPr lang="en-IN" smtClean="0"/>
              <a:pPr/>
              <a:t>05-06-2021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A8FA1BF-A921-4444-88C6-9EFD5BFD1773}" type="slidenum">
              <a:rPr lang="en-IN" smtClean="0"/>
              <a:pPr/>
              <a:t>‹#›</a:t>
            </a:fld>
            <a:endParaRPr lang="en-IN" dirty="0"/>
          </a:p>
        </p:txBody>
      </p:sp>
    </p:spTree>
    <p:extLst>
      <p:ext uri="{BB962C8B-B14F-4D97-AF65-F5344CB8AC3E}">
        <p14:creationId xmlns:p14="http://schemas.microsoft.com/office/powerpoint/2010/main" val="40351590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35062" y="4024827"/>
            <a:ext cx="4544021" cy="9593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412730" y="4024827"/>
            <a:ext cx="4544021" cy="9593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53E2C6-8CDE-4FA4-9434-0173729C9153}" type="datetimeFigureOut">
              <a:rPr lang="en-IN" smtClean="0"/>
              <a:pPr/>
              <a:t>05-06-2021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AA8FA1BF-A921-4444-88C6-9EFD5BFD1773}" type="slidenum">
              <a:rPr lang="en-IN" smtClean="0"/>
              <a:pPr/>
              <a:t>‹#›</a:t>
            </a:fld>
            <a:endParaRPr lang="en-IN" dirty="0"/>
          </a:p>
        </p:txBody>
      </p:sp>
    </p:spTree>
    <p:extLst>
      <p:ext uri="{BB962C8B-B14F-4D97-AF65-F5344CB8AC3E}">
        <p14:creationId xmlns:p14="http://schemas.microsoft.com/office/powerpoint/2010/main" val="1428164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36455" y="804969"/>
            <a:ext cx="9221689" cy="2922376"/>
          </a:xfrm>
        </p:spPr>
        <p:txBody>
          <a:bodyPr/>
          <a:lstStyle/>
          <a:p>
            <a:r>
              <a:rPr lang="en-US"/>
              <a:t>Click to edit Master title style</a:t>
            </a:r>
            <a:endParaRPr lang="en-US" dirty="0"/>
          </a:p>
        </p:txBody>
      </p:sp>
      <p:sp>
        <p:nvSpPr>
          <p:cNvPr id="3" name="Text Placeholder 2"/>
          <p:cNvSpPr>
            <a:spLocks noGrp="1"/>
          </p:cNvSpPr>
          <p:nvPr>
            <p:ph type="body" idx="1"/>
          </p:nvPr>
        </p:nvSpPr>
        <p:spPr>
          <a:xfrm>
            <a:off x="736456" y="3706342"/>
            <a:ext cx="4523137" cy="1816421"/>
          </a:xfrm>
        </p:spPr>
        <p:txBody>
          <a:bodyPr anchor="b"/>
          <a:lstStyle>
            <a:lvl1pPr marL="0" indent="0">
              <a:buNone/>
              <a:defRPr sz="2778" b="1"/>
            </a:lvl1pPr>
            <a:lvl2pPr marL="529235" indent="0">
              <a:buNone/>
              <a:defRPr sz="2315" b="1"/>
            </a:lvl2pPr>
            <a:lvl3pPr marL="1058470" indent="0">
              <a:buNone/>
              <a:defRPr sz="2083" b="1"/>
            </a:lvl3pPr>
            <a:lvl4pPr marL="1587706" indent="0">
              <a:buNone/>
              <a:defRPr sz="1852" b="1"/>
            </a:lvl4pPr>
            <a:lvl5pPr marL="2116941" indent="0">
              <a:buNone/>
              <a:defRPr sz="1852" b="1"/>
            </a:lvl5pPr>
            <a:lvl6pPr marL="2646176" indent="0">
              <a:buNone/>
              <a:defRPr sz="1852" b="1"/>
            </a:lvl6pPr>
            <a:lvl7pPr marL="3175412" indent="0">
              <a:buNone/>
              <a:defRPr sz="1852" b="1"/>
            </a:lvl7pPr>
            <a:lvl8pPr marL="3704647" indent="0">
              <a:buNone/>
              <a:defRPr sz="1852" b="1"/>
            </a:lvl8pPr>
            <a:lvl9pPr marL="4233883" indent="0">
              <a:buNone/>
              <a:defRPr sz="1852" b="1"/>
            </a:lvl9pPr>
          </a:lstStyle>
          <a:p>
            <a:pPr lvl="0"/>
            <a:r>
              <a:rPr lang="en-US"/>
              <a:t>Click to edit Master text styles</a:t>
            </a:r>
          </a:p>
        </p:txBody>
      </p:sp>
      <p:sp>
        <p:nvSpPr>
          <p:cNvPr id="4" name="Content Placeholder 3"/>
          <p:cNvSpPr>
            <a:spLocks noGrp="1"/>
          </p:cNvSpPr>
          <p:nvPr>
            <p:ph sz="half" idx="2"/>
          </p:nvPr>
        </p:nvSpPr>
        <p:spPr>
          <a:xfrm>
            <a:off x="736456" y="5522762"/>
            <a:ext cx="4523137" cy="81231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412731" y="3706342"/>
            <a:ext cx="4545413" cy="1816421"/>
          </a:xfrm>
        </p:spPr>
        <p:txBody>
          <a:bodyPr anchor="b"/>
          <a:lstStyle>
            <a:lvl1pPr marL="0" indent="0">
              <a:buNone/>
              <a:defRPr sz="2778" b="1"/>
            </a:lvl1pPr>
            <a:lvl2pPr marL="529235" indent="0">
              <a:buNone/>
              <a:defRPr sz="2315" b="1"/>
            </a:lvl2pPr>
            <a:lvl3pPr marL="1058470" indent="0">
              <a:buNone/>
              <a:defRPr sz="2083" b="1"/>
            </a:lvl3pPr>
            <a:lvl4pPr marL="1587706" indent="0">
              <a:buNone/>
              <a:defRPr sz="1852" b="1"/>
            </a:lvl4pPr>
            <a:lvl5pPr marL="2116941" indent="0">
              <a:buNone/>
              <a:defRPr sz="1852" b="1"/>
            </a:lvl5pPr>
            <a:lvl6pPr marL="2646176" indent="0">
              <a:buNone/>
              <a:defRPr sz="1852" b="1"/>
            </a:lvl6pPr>
            <a:lvl7pPr marL="3175412" indent="0">
              <a:buNone/>
              <a:defRPr sz="1852" b="1"/>
            </a:lvl7pPr>
            <a:lvl8pPr marL="3704647" indent="0">
              <a:buNone/>
              <a:defRPr sz="1852" b="1"/>
            </a:lvl8pPr>
            <a:lvl9pPr marL="4233883" indent="0">
              <a:buNone/>
              <a:defRPr sz="1852" b="1"/>
            </a:lvl9pPr>
          </a:lstStyle>
          <a:p>
            <a:pPr lvl="0"/>
            <a:r>
              <a:rPr lang="en-US"/>
              <a:t>Click to edit Master text styles</a:t>
            </a:r>
          </a:p>
        </p:txBody>
      </p:sp>
      <p:sp>
        <p:nvSpPr>
          <p:cNvPr id="6" name="Content Placeholder 5"/>
          <p:cNvSpPr>
            <a:spLocks noGrp="1"/>
          </p:cNvSpPr>
          <p:nvPr>
            <p:ph sz="quarter" idx="4"/>
          </p:nvPr>
        </p:nvSpPr>
        <p:spPr>
          <a:xfrm>
            <a:off x="5412731" y="5522762"/>
            <a:ext cx="4545413" cy="81231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53E2C6-8CDE-4FA4-9434-0173729C9153}" type="datetimeFigureOut">
              <a:rPr lang="en-IN" smtClean="0"/>
              <a:pPr/>
              <a:t>05-06-2021</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AA8FA1BF-A921-4444-88C6-9EFD5BFD1773}" type="slidenum">
              <a:rPr lang="en-IN" smtClean="0"/>
              <a:pPr/>
              <a:t>‹#›</a:t>
            </a:fld>
            <a:endParaRPr lang="en-IN" dirty="0"/>
          </a:p>
        </p:txBody>
      </p:sp>
    </p:spTree>
    <p:extLst>
      <p:ext uri="{BB962C8B-B14F-4D97-AF65-F5344CB8AC3E}">
        <p14:creationId xmlns:p14="http://schemas.microsoft.com/office/powerpoint/2010/main" val="39570546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53E2C6-8CDE-4FA4-9434-0173729C9153}" type="datetimeFigureOut">
              <a:rPr lang="en-IN" smtClean="0"/>
              <a:pPr/>
              <a:t>05-06-2021</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AA8FA1BF-A921-4444-88C6-9EFD5BFD1773}" type="slidenum">
              <a:rPr lang="en-IN" smtClean="0"/>
              <a:pPr/>
              <a:t>‹#›</a:t>
            </a:fld>
            <a:endParaRPr lang="en-IN" dirty="0"/>
          </a:p>
        </p:txBody>
      </p:sp>
    </p:spTree>
    <p:extLst>
      <p:ext uri="{BB962C8B-B14F-4D97-AF65-F5344CB8AC3E}">
        <p14:creationId xmlns:p14="http://schemas.microsoft.com/office/powerpoint/2010/main" val="11260699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53E2C6-8CDE-4FA4-9434-0173729C9153}" type="datetimeFigureOut">
              <a:rPr lang="en-IN" smtClean="0"/>
              <a:pPr/>
              <a:t>05-06-2021</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AA8FA1BF-A921-4444-88C6-9EFD5BFD1773}" type="slidenum">
              <a:rPr lang="en-IN" smtClean="0"/>
              <a:pPr/>
              <a:t>‹#›</a:t>
            </a:fld>
            <a:endParaRPr lang="en-IN" dirty="0"/>
          </a:p>
        </p:txBody>
      </p:sp>
    </p:spTree>
    <p:extLst>
      <p:ext uri="{BB962C8B-B14F-4D97-AF65-F5344CB8AC3E}">
        <p14:creationId xmlns:p14="http://schemas.microsoft.com/office/powerpoint/2010/main" val="2098165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36455" y="1007957"/>
            <a:ext cx="3448388" cy="3527848"/>
          </a:xfrm>
        </p:spPr>
        <p:txBody>
          <a:bodyPr anchor="b"/>
          <a:lstStyle>
            <a:lvl1pPr>
              <a:defRPr sz="3704"/>
            </a:lvl1pPr>
          </a:lstStyle>
          <a:p>
            <a:r>
              <a:rPr lang="en-US"/>
              <a:t>Click to edit Master title style</a:t>
            </a:r>
            <a:endParaRPr lang="en-US" dirty="0"/>
          </a:p>
        </p:txBody>
      </p:sp>
      <p:sp>
        <p:nvSpPr>
          <p:cNvPr id="3" name="Content Placeholder 2"/>
          <p:cNvSpPr>
            <a:spLocks noGrp="1"/>
          </p:cNvSpPr>
          <p:nvPr>
            <p:ph idx="1"/>
          </p:nvPr>
        </p:nvSpPr>
        <p:spPr>
          <a:xfrm>
            <a:off x="4545413" y="2176910"/>
            <a:ext cx="5412730" cy="10744538"/>
          </a:xfrm>
        </p:spPr>
        <p:txBody>
          <a:bodyPr/>
          <a:lstStyle>
            <a:lvl1pPr>
              <a:defRPr sz="3704"/>
            </a:lvl1pPr>
            <a:lvl2pPr>
              <a:defRPr sz="3241"/>
            </a:lvl2pPr>
            <a:lvl3pPr>
              <a:defRPr sz="2778"/>
            </a:lvl3pPr>
            <a:lvl4pPr>
              <a:defRPr sz="2315"/>
            </a:lvl4pPr>
            <a:lvl5pPr>
              <a:defRPr sz="2315"/>
            </a:lvl5pPr>
            <a:lvl6pPr>
              <a:defRPr sz="2315"/>
            </a:lvl6pPr>
            <a:lvl7pPr>
              <a:defRPr sz="2315"/>
            </a:lvl7pPr>
            <a:lvl8pPr>
              <a:defRPr sz="2315"/>
            </a:lvl8pPr>
            <a:lvl9pPr>
              <a:defRPr sz="231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36455" y="4535805"/>
            <a:ext cx="3448388" cy="8403140"/>
          </a:xfrm>
        </p:spPr>
        <p:txBody>
          <a:bodyPr/>
          <a:lstStyle>
            <a:lvl1pPr marL="0" indent="0">
              <a:buNone/>
              <a:defRPr sz="1852"/>
            </a:lvl1pPr>
            <a:lvl2pPr marL="529235" indent="0">
              <a:buNone/>
              <a:defRPr sz="1621"/>
            </a:lvl2pPr>
            <a:lvl3pPr marL="1058470" indent="0">
              <a:buNone/>
              <a:defRPr sz="1389"/>
            </a:lvl3pPr>
            <a:lvl4pPr marL="1587706" indent="0">
              <a:buNone/>
              <a:defRPr sz="1158"/>
            </a:lvl4pPr>
            <a:lvl5pPr marL="2116941" indent="0">
              <a:buNone/>
              <a:defRPr sz="1158"/>
            </a:lvl5pPr>
            <a:lvl6pPr marL="2646176" indent="0">
              <a:buNone/>
              <a:defRPr sz="1158"/>
            </a:lvl6pPr>
            <a:lvl7pPr marL="3175412" indent="0">
              <a:buNone/>
              <a:defRPr sz="1158"/>
            </a:lvl7pPr>
            <a:lvl8pPr marL="3704647" indent="0">
              <a:buNone/>
              <a:defRPr sz="1158"/>
            </a:lvl8pPr>
            <a:lvl9pPr marL="4233883" indent="0">
              <a:buNone/>
              <a:defRPr sz="1158"/>
            </a:lvl9pPr>
          </a:lstStyle>
          <a:p>
            <a:pPr lvl="0"/>
            <a:r>
              <a:rPr lang="en-US"/>
              <a:t>Click to edit Master text styles</a:t>
            </a:r>
          </a:p>
        </p:txBody>
      </p:sp>
      <p:sp>
        <p:nvSpPr>
          <p:cNvPr id="5" name="Date Placeholder 4"/>
          <p:cNvSpPr>
            <a:spLocks noGrp="1"/>
          </p:cNvSpPr>
          <p:nvPr>
            <p:ph type="dt" sz="half" idx="10"/>
          </p:nvPr>
        </p:nvSpPr>
        <p:spPr/>
        <p:txBody>
          <a:bodyPr/>
          <a:lstStyle/>
          <a:p>
            <a:fld id="{8453E2C6-8CDE-4FA4-9434-0173729C9153}" type="datetimeFigureOut">
              <a:rPr lang="en-IN" smtClean="0"/>
              <a:pPr/>
              <a:t>05-06-2021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AA8FA1BF-A921-4444-88C6-9EFD5BFD1773}" type="slidenum">
              <a:rPr lang="en-IN" smtClean="0"/>
              <a:pPr/>
              <a:t>‹#›</a:t>
            </a:fld>
            <a:endParaRPr lang="en-IN" dirty="0"/>
          </a:p>
        </p:txBody>
      </p:sp>
    </p:spTree>
    <p:extLst>
      <p:ext uri="{BB962C8B-B14F-4D97-AF65-F5344CB8AC3E}">
        <p14:creationId xmlns:p14="http://schemas.microsoft.com/office/powerpoint/2010/main" val="4259372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36455" y="1007957"/>
            <a:ext cx="3448388" cy="3527848"/>
          </a:xfrm>
        </p:spPr>
        <p:txBody>
          <a:bodyPr anchor="b"/>
          <a:lstStyle>
            <a:lvl1pPr>
              <a:defRPr sz="3704"/>
            </a:lvl1pPr>
          </a:lstStyle>
          <a:p>
            <a:r>
              <a:rPr lang="en-US"/>
              <a:t>Click to edit Master title style</a:t>
            </a:r>
            <a:endParaRPr lang="en-US" dirty="0"/>
          </a:p>
        </p:txBody>
      </p:sp>
      <p:sp>
        <p:nvSpPr>
          <p:cNvPr id="3" name="Picture Placeholder 2"/>
          <p:cNvSpPr>
            <a:spLocks noGrp="1" noChangeAspect="1"/>
          </p:cNvSpPr>
          <p:nvPr>
            <p:ph type="pic" idx="1"/>
          </p:nvPr>
        </p:nvSpPr>
        <p:spPr>
          <a:xfrm>
            <a:off x="4545413" y="2176910"/>
            <a:ext cx="5412730" cy="10744538"/>
          </a:xfrm>
        </p:spPr>
        <p:txBody>
          <a:bodyPr anchor="t"/>
          <a:lstStyle>
            <a:lvl1pPr marL="0" indent="0">
              <a:buNone/>
              <a:defRPr sz="3704"/>
            </a:lvl1pPr>
            <a:lvl2pPr marL="529235" indent="0">
              <a:buNone/>
              <a:defRPr sz="3241"/>
            </a:lvl2pPr>
            <a:lvl3pPr marL="1058470" indent="0">
              <a:buNone/>
              <a:defRPr sz="2778"/>
            </a:lvl3pPr>
            <a:lvl4pPr marL="1587706" indent="0">
              <a:buNone/>
              <a:defRPr sz="2315"/>
            </a:lvl4pPr>
            <a:lvl5pPr marL="2116941" indent="0">
              <a:buNone/>
              <a:defRPr sz="2315"/>
            </a:lvl5pPr>
            <a:lvl6pPr marL="2646176" indent="0">
              <a:buNone/>
              <a:defRPr sz="2315"/>
            </a:lvl6pPr>
            <a:lvl7pPr marL="3175412" indent="0">
              <a:buNone/>
              <a:defRPr sz="2315"/>
            </a:lvl7pPr>
            <a:lvl8pPr marL="3704647" indent="0">
              <a:buNone/>
              <a:defRPr sz="2315"/>
            </a:lvl8pPr>
            <a:lvl9pPr marL="4233883" indent="0">
              <a:buNone/>
              <a:defRPr sz="2315"/>
            </a:lvl9pPr>
          </a:lstStyle>
          <a:p>
            <a:r>
              <a:rPr lang="en-US" dirty="0"/>
              <a:t>Click icon to add picture</a:t>
            </a:r>
          </a:p>
        </p:txBody>
      </p:sp>
      <p:sp>
        <p:nvSpPr>
          <p:cNvPr id="4" name="Text Placeholder 3"/>
          <p:cNvSpPr>
            <a:spLocks noGrp="1"/>
          </p:cNvSpPr>
          <p:nvPr>
            <p:ph type="body" sz="half" idx="2"/>
          </p:nvPr>
        </p:nvSpPr>
        <p:spPr>
          <a:xfrm>
            <a:off x="736455" y="4535805"/>
            <a:ext cx="3448388" cy="8403140"/>
          </a:xfrm>
        </p:spPr>
        <p:txBody>
          <a:bodyPr/>
          <a:lstStyle>
            <a:lvl1pPr marL="0" indent="0">
              <a:buNone/>
              <a:defRPr sz="1852"/>
            </a:lvl1pPr>
            <a:lvl2pPr marL="529235" indent="0">
              <a:buNone/>
              <a:defRPr sz="1621"/>
            </a:lvl2pPr>
            <a:lvl3pPr marL="1058470" indent="0">
              <a:buNone/>
              <a:defRPr sz="1389"/>
            </a:lvl3pPr>
            <a:lvl4pPr marL="1587706" indent="0">
              <a:buNone/>
              <a:defRPr sz="1158"/>
            </a:lvl4pPr>
            <a:lvl5pPr marL="2116941" indent="0">
              <a:buNone/>
              <a:defRPr sz="1158"/>
            </a:lvl5pPr>
            <a:lvl6pPr marL="2646176" indent="0">
              <a:buNone/>
              <a:defRPr sz="1158"/>
            </a:lvl6pPr>
            <a:lvl7pPr marL="3175412" indent="0">
              <a:buNone/>
              <a:defRPr sz="1158"/>
            </a:lvl7pPr>
            <a:lvl8pPr marL="3704647" indent="0">
              <a:buNone/>
              <a:defRPr sz="1158"/>
            </a:lvl8pPr>
            <a:lvl9pPr marL="4233883" indent="0">
              <a:buNone/>
              <a:defRPr sz="1158"/>
            </a:lvl9pPr>
          </a:lstStyle>
          <a:p>
            <a:pPr lvl="0"/>
            <a:r>
              <a:rPr lang="en-US"/>
              <a:t>Click to edit Master text styles</a:t>
            </a:r>
          </a:p>
        </p:txBody>
      </p:sp>
      <p:sp>
        <p:nvSpPr>
          <p:cNvPr id="5" name="Date Placeholder 4"/>
          <p:cNvSpPr>
            <a:spLocks noGrp="1"/>
          </p:cNvSpPr>
          <p:nvPr>
            <p:ph type="dt" sz="half" idx="10"/>
          </p:nvPr>
        </p:nvSpPr>
        <p:spPr/>
        <p:txBody>
          <a:bodyPr/>
          <a:lstStyle/>
          <a:p>
            <a:fld id="{8453E2C6-8CDE-4FA4-9434-0173729C9153}" type="datetimeFigureOut">
              <a:rPr lang="en-IN" smtClean="0"/>
              <a:pPr/>
              <a:t>05-06-2021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AA8FA1BF-A921-4444-88C6-9EFD5BFD1773}" type="slidenum">
              <a:rPr lang="en-IN" smtClean="0"/>
              <a:pPr/>
              <a:t>‹#›</a:t>
            </a:fld>
            <a:endParaRPr lang="en-IN" dirty="0"/>
          </a:p>
        </p:txBody>
      </p:sp>
    </p:spTree>
    <p:extLst>
      <p:ext uri="{BB962C8B-B14F-4D97-AF65-F5344CB8AC3E}">
        <p14:creationId xmlns:p14="http://schemas.microsoft.com/office/powerpoint/2010/main" val="3428484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35062" y="804969"/>
            <a:ext cx="9221689" cy="292237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735062" y="4024827"/>
            <a:ext cx="9221689" cy="959308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35062" y="14013401"/>
            <a:ext cx="2405658" cy="804965"/>
          </a:xfrm>
          <a:prstGeom prst="rect">
            <a:avLst/>
          </a:prstGeom>
        </p:spPr>
        <p:txBody>
          <a:bodyPr vert="horz" lIns="91440" tIns="45720" rIns="91440" bIns="45720" rtlCol="0" anchor="ctr"/>
          <a:lstStyle>
            <a:lvl1pPr algn="l">
              <a:defRPr sz="1389">
                <a:solidFill>
                  <a:schemeClr val="tx1">
                    <a:tint val="75000"/>
                  </a:schemeClr>
                </a:solidFill>
              </a:defRPr>
            </a:lvl1pPr>
          </a:lstStyle>
          <a:p>
            <a:fld id="{8453E2C6-8CDE-4FA4-9434-0173729C9153}" type="datetimeFigureOut">
              <a:rPr lang="en-IN" smtClean="0"/>
              <a:pPr/>
              <a:t>05-06-2021</a:t>
            </a:fld>
            <a:endParaRPr lang="en-IN" dirty="0"/>
          </a:p>
        </p:txBody>
      </p:sp>
      <p:sp>
        <p:nvSpPr>
          <p:cNvPr id="5" name="Footer Placeholder 4"/>
          <p:cNvSpPr>
            <a:spLocks noGrp="1"/>
          </p:cNvSpPr>
          <p:nvPr>
            <p:ph type="ftr" sz="quarter" idx="3"/>
          </p:nvPr>
        </p:nvSpPr>
        <p:spPr>
          <a:xfrm>
            <a:off x="3541663" y="14013401"/>
            <a:ext cx="3608487" cy="804965"/>
          </a:xfrm>
          <a:prstGeom prst="rect">
            <a:avLst/>
          </a:prstGeom>
        </p:spPr>
        <p:txBody>
          <a:bodyPr vert="horz" lIns="91440" tIns="45720" rIns="91440" bIns="45720" rtlCol="0" anchor="ctr"/>
          <a:lstStyle>
            <a:lvl1pPr algn="ctr">
              <a:defRPr sz="1389">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7551093" y="14013401"/>
            <a:ext cx="2405658" cy="804965"/>
          </a:xfrm>
          <a:prstGeom prst="rect">
            <a:avLst/>
          </a:prstGeom>
        </p:spPr>
        <p:txBody>
          <a:bodyPr vert="horz" lIns="91440" tIns="45720" rIns="91440" bIns="45720" rtlCol="0" anchor="ctr"/>
          <a:lstStyle>
            <a:lvl1pPr algn="r">
              <a:defRPr sz="1389">
                <a:solidFill>
                  <a:schemeClr val="tx1">
                    <a:tint val="75000"/>
                  </a:schemeClr>
                </a:solidFill>
              </a:defRPr>
            </a:lvl1pPr>
          </a:lstStyle>
          <a:p>
            <a:fld id="{AA8FA1BF-A921-4444-88C6-9EFD5BFD1773}" type="slidenum">
              <a:rPr lang="en-IN" smtClean="0"/>
              <a:pPr/>
              <a:t>‹#›</a:t>
            </a:fld>
            <a:endParaRPr lang="en-IN" dirty="0"/>
          </a:p>
        </p:txBody>
      </p:sp>
    </p:spTree>
    <p:extLst>
      <p:ext uri="{BB962C8B-B14F-4D97-AF65-F5344CB8AC3E}">
        <p14:creationId xmlns:p14="http://schemas.microsoft.com/office/powerpoint/2010/main" val="287361465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1058470" rtl="0" eaLnBrk="1" latinLnBrk="0" hangingPunct="1">
        <a:lnSpc>
          <a:spcPct val="90000"/>
        </a:lnSpc>
        <a:spcBef>
          <a:spcPct val="0"/>
        </a:spcBef>
        <a:buNone/>
        <a:defRPr sz="5093" kern="1200">
          <a:solidFill>
            <a:schemeClr val="tx1"/>
          </a:solidFill>
          <a:latin typeface="+mj-lt"/>
          <a:ea typeface="+mj-ea"/>
          <a:cs typeface="+mj-cs"/>
        </a:defRPr>
      </a:lvl1pPr>
    </p:titleStyle>
    <p:bodyStyle>
      <a:lvl1pPr marL="264618" indent="-264618" algn="l" defTabSz="1058470" rtl="0" eaLnBrk="1" latinLnBrk="0" hangingPunct="1">
        <a:lnSpc>
          <a:spcPct val="90000"/>
        </a:lnSpc>
        <a:spcBef>
          <a:spcPts val="1158"/>
        </a:spcBef>
        <a:buFont typeface="Arial" panose="020B0604020202020204" pitchFamily="34" charset="0"/>
        <a:buChar char="•"/>
        <a:defRPr sz="3241" kern="1200">
          <a:solidFill>
            <a:schemeClr val="tx1"/>
          </a:solidFill>
          <a:latin typeface="+mn-lt"/>
          <a:ea typeface="+mn-ea"/>
          <a:cs typeface="+mn-cs"/>
        </a:defRPr>
      </a:lvl1pPr>
      <a:lvl2pPr marL="793853" indent="-264618" algn="l" defTabSz="1058470" rtl="0" eaLnBrk="1" latinLnBrk="0" hangingPunct="1">
        <a:lnSpc>
          <a:spcPct val="90000"/>
        </a:lnSpc>
        <a:spcBef>
          <a:spcPts val="579"/>
        </a:spcBef>
        <a:buFont typeface="Arial" panose="020B0604020202020204" pitchFamily="34" charset="0"/>
        <a:buChar char="•"/>
        <a:defRPr sz="2778" kern="1200">
          <a:solidFill>
            <a:schemeClr val="tx1"/>
          </a:solidFill>
          <a:latin typeface="+mn-lt"/>
          <a:ea typeface="+mn-ea"/>
          <a:cs typeface="+mn-cs"/>
        </a:defRPr>
      </a:lvl2pPr>
      <a:lvl3pPr marL="1323088" indent="-264618" algn="l" defTabSz="1058470" rtl="0" eaLnBrk="1" latinLnBrk="0" hangingPunct="1">
        <a:lnSpc>
          <a:spcPct val="90000"/>
        </a:lnSpc>
        <a:spcBef>
          <a:spcPts val="579"/>
        </a:spcBef>
        <a:buFont typeface="Arial" panose="020B0604020202020204" pitchFamily="34" charset="0"/>
        <a:buChar char="•"/>
        <a:defRPr sz="2315" kern="1200">
          <a:solidFill>
            <a:schemeClr val="tx1"/>
          </a:solidFill>
          <a:latin typeface="+mn-lt"/>
          <a:ea typeface="+mn-ea"/>
          <a:cs typeface="+mn-cs"/>
        </a:defRPr>
      </a:lvl3pPr>
      <a:lvl4pPr marL="1852324" indent="-264618" algn="l" defTabSz="1058470" rtl="0" eaLnBrk="1" latinLnBrk="0" hangingPunct="1">
        <a:lnSpc>
          <a:spcPct val="90000"/>
        </a:lnSpc>
        <a:spcBef>
          <a:spcPts val="579"/>
        </a:spcBef>
        <a:buFont typeface="Arial" panose="020B0604020202020204" pitchFamily="34" charset="0"/>
        <a:buChar char="•"/>
        <a:defRPr sz="2083" kern="1200">
          <a:solidFill>
            <a:schemeClr val="tx1"/>
          </a:solidFill>
          <a:latin typeface="+mn-lt"/>
          <a:ea typeface="+mn-ea"/>
          <a:cs typeface="+mn-cs"/>
        </a:defRPr>
      </a:lvl4pPr>
      <a:lvl5pPr marL="2381559" indent="-264618" algn="l" defTabSz="1058470" rtl="0" eaLnBrk="1" latinLnBrk="0" hangingPunct="1">
        <a:lnSpc>
          <a:spcPct val="90000"/>
        </a:lnSpc>
        <a:spcBef>
          <a:spcPts val="579"/>
        </a:spcBef>
        <a:buFont typeface="Arial" panose="020B0604020202020204" pitchFamily="34" charset="0"/>
        <a:buChar char="•"/>
        <a:defRPr sz="2083" kern="1200">
          <a:solidFill>
            <a:schemeClr val="tx1"/>
          </a:solidFill>
          <a:latin typeface="+mn-lt"/>
          <a:ea typeface="+mn-ea"/>
          <a:cs typeface="+mn-cs"/>
        </a:defRPr>
      </a:lvl5pPr>
      <a:lvl6pPr marL="2910794" indent="-264618" algn="l" defTabSz="1058470" rtl="0" eaLnBrk="1" latinLnBrk="0" hangingPunct="1">
        <a:lnSpc>
          <a:spcPct val="90000"/>
        </a:lnSpc>
        <a:spcBef>
          <a:spcPts val="579"/>
        </a:spcBef>
        <a:buFont typeface="Arial" panose="020B0604020202020204" pitchFamily="34" charset="0"/>
        <a:buChar char="•"/>
        <a:defRPr sz="2083" kern="1200">
          <a:solidFill>
            <a:schemeClr val="tx1"/>
          </a:solidFill>
          <a:latin typeface="+mn-lt"/>
          <a:ea typeface="+mn-ea"/>
          <a:cs typeface="+mn-cs"/>
        </a:defRPr>
      </a:lvl6pPr>
      <a:lvl7pPr marL="3440029" indent="-264618" algn="l" defTabSz="1058470" rtl="0" eaLnBrk="1" latinLnBrk="0" hangingPunct="1">
        <a:lnSpc>
          <a:spcPct val="90000"/>
        </a:lnSpc>
        <a:spcBef>
          <a:spcPts val="579"/>
        </a:spcBef>
        <a:buFont typeface="Arial" panose="020B0604020202020204" pitchFamily="34" charset="0"/>
        <a:buChar char="•"/>
        <a:defRPr sz="2083" kern="1200">
          <a:solidFill>
            <a:schemeClr val="tx1"/>
          </a:solidFill>
          <a:latin typeface="+mn-lt"/>
          <a:ea typeface="+mn-ea"/>
          <a:cs typeface="+mn-cs"/>
        </a:defRPr>
      </a:lvl7pPr>
      <a:lvl8pPr marL="3969265" indent="-264618" algn="l" defTabSz="1058470" rtl="0" eaLnBrk="1" latinLnBrk="0" hangingPunct="1">
        <a:lnSpc>
          <a:spcPct val="90000"/>
        </a:lnSpc>
        <a:spcBef>
          <a:spcPts val="579"/>
        </a:spcBef>
        <a:buFont typeface="Arial" panose="020B0604020202020204" pitchFamily="34" charset="0"/>
        <a:buChar char="•"/>
        <a:defRPr sz="2083" kern="1200">
          <a:solidFill>
            <a:schemeClr val="tx1"/>
          </a:solidFill>
          <a:latin typeface="+mn-lt"/>
          <a:ea typeface="+mn-ea"/>
          <a:cs typeface="+mn-cs"/>
        </a:defRPr>
      </a:lvl8pPr>
      <a:lvl9pPr marL="4498500" indent="-264618" algn="l" defTabSz="1058470" rtl="0" eaLnBrk="1" latinLnBrk="0" hangingPunct="1">
        <a:lnSpc>
          <a:spcPct val="90000"/>
        </a:lnSpc>
        <a:spcBef>
          <a:spcPts val="579"/>
        </a:spcBef>
        <a:buFont typeface="Arial" panose="020B0604020202020204" pitchFamily="34" charset="0"/>
        <a:buChar char="•"/>
        <a:defRPr sz="2083" kern="1200">
          <a:solidFill>
            <a:schemeClr val="tx1"/>
          </a:solidFill>
          <a:latin typeface="+mn-lt"/>
          <a:ea typeface="+mn-ea"/>
          <a:cs typeface="+mn-cs"/>
        </a:defRPr>
      </a:lvl9pPr>
    </p:bodyStyle>
    <p:otherStyle>
      <a:defPPr>
        <a:defRPr lang="en-US"/>
      </a:defPPr>
      <a:lvl1pPr marL="0" algn="l" defTabSz="1058470" rtl="0" eaLnBrk="1" latinLnBrk="0" hangingPunct="1">
        <a:defRPr sz="2083" kern="1200">
          <a:solidFill>
            <a:schemeClr val="tx1"/>
          </a:solidFill>
          <a:latin typeface="+mn-lt"/>
          <a:ea typeface="+mn-ea"/>
          <a:cs typeface="+mn-cs"/>
        </a:defRPr>
      </a:lvl1pPr>
      <a:lvl2pPr marL="529235" algn="l" defTabSz="1058470" rtl="0" eaLnBrk="1" latinLnBrk="0" hangingPunct="1">
        <a:defRPr sz="2083" kern="1200">
          <a:solidFill>
            <a:schemeClr val="tx1"/>
          </a:solidFill>
          <a:latin typeface="+mn-lt"/>
          <a:ea typeface="+mn-ea"/>
          <a:cs typeface="+mn-cs"/>
        </a:defRPr>
      </a:lvl2pPr>
      <a:lvl3pPr marL="1058470" algn="l" defTabSz="1058470" rtl="0" eaLnBrk="1" latinLnBrk="0" hangingPunct="1">
        <a:defRPr sz="2083" kern="1200">
          <a:solidFill>
            <a:schemeClr val="tx1"/>
          </a:solidFill>
          <a:latin typeface="+mn-lt"/>
          <a:ea typeface="+mn-ea"/>
          <a:cs typeface="+mn-cs"/>
        </a:defRPr>
      </a:lvl3pPr>
      <a:lvl4pPr marL="1587706" algn="l" defTabSz="1058470" rtl="0" eaLnBrk="1" latinLnBrk="0" hangingPunct="1">
        <a:defRPr sz="2083" kern="1200">
          <a:solidFill>
            <a:schemeClr val="tx1"/>
          </a:solidFill>
          <a:latin typeface="+mn-lt"/>
          <a:ea typeface="+mn-ea"/>
          <a:cs typeface="+mn-cs"/>
        </a:defRPr>
      </a:lvl4pPr>
      <a:lvl5pPr marL="2116941" algn="l" defTabSz="1058470" rtl="0" eaLnBrk="1" latinLnBrk="0" hangingPunct="1">
        <a:defRPr sz="2083" kern="1200">
          <a:solidFill>
            <a:schemeClr val="tx1"/>
          </a:solidFill>
          <a:latin typeface="+mn-lt"/>
          <a:ea typeface="+mn-ea"/>
          <a:cs typeface="+mn-cs"/>
        </a:defRPr>
      </a:lvl5pPr>
      <a:lvl6pPr marL="2646176" algn="l" defTabSz="1058470" rtl="0" eaLnBrk="1" latinLnBrk="0" hangingPunct="1">
        <a:defRPr sz="2083" kern="1200">
          <a:solidFill>
            <a:schemeClr val="tx1"/>
          </a:solidFill>
          <a:latin typeface="+mn-lt"/>
          <a:ea typeface="+mn-ea"/>
          <a:cs typeface="+mn-cs"/>
        </a:defRPr>
      </a:lvl6pPr>
      <a:lvl7pPr marL="3175412" algn="l" defTabSz="1058470" rtl="0" eaLnBrk="1" latinLnBrk="0" hangingPunct="1">
        <a:defRPr sz="2083" kern="1200">
          <a:solidFill>
            <a:schemeClr val="tx1"/>
          </a:solidFill>
          <a:latin typeface="+mn-lt"/>
          <a:ea typeface="+mn-ea"/>
          <a:cs typeface="+mn-cs"/>
        </a:defRPr>
      </a:lvl7pPr>
      <a:lvl8pPr marL="3704647" algn="l" defTabSz="1058470" rtl="0" eaLnBrk="1" latinLnBrk="0" hangingPunct="1">
        <a:defRPr sz="2083" kern="1200">
          <a:solidFill>
            <a:schemeClr val="tx1"/>
          </a:solidFill>
          <a:latin typeface="+mn-lt"/>
          <a:ea typeface="+mn-ea"/>
          <a:cs typeface="+mn-cs"/>
        </a:defRPr>
      </a:lvl8pPr>
      <a:lvl9pPr marL="4233883" algn="l" defTabSz="1058470" rtl="0" eaLnBrk="1" latinLnBrk="0" hangingPunct="1">
        <a:defRPr sz="208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hyperlink" Target="mailto:imrutwik99@gmail.com" TargetMode="External"/><Relationship Id="rId1" Type="http://schemas.openxmlformats.org/officeDocument/2006/relationships/slideLayout" Target="../slideLayouts/slideLayout6.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31725" y="181045"/>
            <a:ext cx="10228363" cy="14629767"/>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26" dirty="0"/>
          </a:p>
        </p:txBody>
      </p:sp>
      <p:sp>
        <p:nvSpPr>
          <p:cNvPr id="6" name="Title 3"/>
          <p:cNvSpPr txBox="1">
            <a:spLocks/>
          </p:cNvSpPr>
          <p:nvPr/>
        </p:nvSpPr>
        <p:spPr>
          <a:xfrm>
            <a:off x="1357151" y="251767"/>
            <a:ext cx="9102936" cy="561241"/>
          </a:xfrm>
          <a:prstGeom prst="rect">
            <a:avLst/>
          </a:prstGeom>
        </p:spPr>
        <p:txBody>
          <a:bodyPr vert="horz" lIns="45261" tIns="22631" rIns="45261" bIns="22631" rtlCol="0" anchor="ctr">
            <a:normAutofit/>
          </a:bodyPr>
          <a:lstStyle>
            <a:lvl1pPr algn="l" defTabSz="2138324" rtl="0" eaLnBrk="1" latinLnBrk="0" hangingPunct="1">
              <a:lnSpc>
                <a:spcPct val="90000"/>
              </a:lnSpc>
              <a:spcBef>
                <a:spcPct val="0"/>
              </a:spcBef>
              <a:buNone/>
              <a:defRPr sz="10289" kern="1200">
                <a:solidFill>
                  <a:schemeClr val="tx1"/>
                </a:solidFill>
                <a:latin typeface="+mj-lt"/>
                <a:ea typeface="+mj-ea"/>
                <a:cs typeface="+mj-cs"/>
              </a:defRPr>
            </a:lvl1pPr>
          </a:lstStyle>
          <a:p>
            <a:r>
              <a:rPr lang="en-US" sz="2376" b="1" dirty="0"/>
              <a:t>Real-Time Air Quality Monitoring and its predictions</a:t>
            </a:r>
            <a:endParaRPr lang="en-US" sz="2376" dirty="0"/>
          </a:p>
        </p:txBody>
      </p:sp>
      <p:sp>
        <p:nvSpPr>
          <p:cNvPr id="7" name="Text Placeholder 22"/>
          <p:cNvSpPr txBox="1">
            <a:spLocks/>
          </p:cNvSpPr>
          <p:nvPr/>
        </p:nvSpPr>
        <p:spPr>
          <a:xfrm>
            <a:off x="1357151" y="742287"/>
            <a:ext cx="9102936" cy="342855"/>
          </a:xfrm>
          <a:prstGeom prst="rect">
            <a:avLst/>
          </a:prstGeom>
        </p:spPr>
        <p:txBody>
          <a:bodyPr/>
          <a:lstStyle>
            <a:lvl1pPr marL="534581" indent="-534581" algn="l" defTabSz="2138324" rtl="0" eaLnBrk="1" latinLnBrk="0" hangingPunct="1">
              <a:lnSpc>
                <a:spcPct val="90000"/>
              </a:lnSpc>
              <a:spcBef>
                <a:spcPts val="2339"/>
              </a:spcBef>
              <a:buFont typeface="Arial" panose="020B0604020202020204" pitchFamily="34" charset="0"/>
              <a:buChar char="•"/>
              <a:defRPr sz="6548" kern="1200">
                <a:solidFill>
                  <a:schemeClr val="tx1"/>
                </a:solidFill>
                <a:latin typeface="+mn-lt"/>
                <a:ea typeface="+mn-ea"/>
                <a:cs typeface="+mn-cs"/>
              </a:defRPr>
            </a:lvl1pPr>
            <a:lvl2pPr marL="1603743" indent="-534581" algn="l" defTabSz="2138324" rtl="0" eaLnBrk="1" latinLnBrk="0" hangingPunct="1">
              <a:lnSpc>
                <a:spcPct val="90000"/>
              </a:lnSpc>
              <a:spcBef>
                <a:spcPts val="1169"/>
              </a:spcBef>
              <a:buFont typeface="Arial" panose="020B0604020202020204" pitchFamily="34" charset="0"/>
              <a:buChar char="•"/>
              <a:defRPr sz="5612" kern="1200">
                <a:solidFill>
                  <a:schemeClr val="tx1"/>
                </a:solidFill>
                <a:latin typeface="+mn-lt"/>
                <a:ea typeface="+mn-ea"/>
                <a:cs typeface="+mn-cs"/>
              </a:defRPr>
            </a:lvl2pPr>
            <a:lvl3pPr marL="2672906" indent="-534581" algn="l" defTabSz="2138324" rtl="0" eaLnBrk="1" latinLnBrk="0" hangingPunct="1">
              <a:lnSpc>
                <a:spcPct val="90000"/>
              </a:lnSpc>
              <a:spcBef>
                <a:spcPts val="1169"/>
              </a:spcBef>
              <a:buFont typeface="Arial" panose="020B0604020202020204" pitchFamily="34" charset="0"/>
              <a:buChar char="•"/>
              <a:defRPr sz="4677" kern="1200">
                <a:solidFill>
                  <a:schemeClr val="tx1"/>
                </a:solidFill>
                <a:latin typeface="+mn-lt"/>
                <a:ea typeface="+mn-ea"/>
                <a:cs typeface="+mn-cs"/>
              </a:defRPr>
            </a:lvl3pPr>
            <a:lvl4pPr marL="3742068"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4pPr>
            <a:lvl5pPr marL="4811230"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5pPr>
            <a:lvl6pPr marL="5880392"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6pPr>
            <a:lvl7pPr marL="6949554"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7pPr>
            <a:lvl8pPr marL="8018717"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8pPr>
            <a:lvl9pPr marL="9087879"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9pPr>
          </a:lstStyle>
          <a:p>
            <a:pPr marL="0" indent="0">
              <a:buNone/>
            </a:pPr>
            <a:r>
              <a:rPr lang="en-US" sz="2178" dirty="0"/>
              <a:t>Rutwik, Akhil and Rohith| Prof. Sangeetha S | SENSE</a:t>
            </a:r>
          </a:p>
        </p:txBody>
      </p:sp>
      <p:sp>
        <p:nvSpPr>
          <p:cNvPr id="10" name="Content Placeholder 10"/>
          <p:cNvSpPr txBox="1">
            <a:spLocks/>
          </p:cNvSpPr>
          <p:nvPr/>
        </p:nvSpPr>
        <p:spPr>
          <a:xfrm>
            <a:off x="231725" y="5021056"/>
            <a:ext cx="5123091" cy="9789756"/>
          </a:xfrm>
          <a:prstGeom prst="rect">
            <a:avLst/>
          </a:prstGeom>
          <a:noFill/>
          <a:ln w="15875">
            <a:solidFill>
              <a:schemeClr val="accent1">
                <a:shade val="50000"/>
              </a:schemeClr>
            </a:solidFill>
          </a:ln>
        </p:spPr>
        <p:txBody>
          <a:bodyPr>
            <a:noAutofit/>
          </a:bodyPr>
          <a:lstStyle>
            <a:defPPr>
              <a:defRPr lang="en-US"/>
            </a:defPPr>
            <a:lvl1pPr indent="0" defTabSz="2138324">
              <a:lnSpc>
                <a:spcPct val="90000"/>
              </a:lnSpc>
              <a:spcBef>
                <a:spcPts val="2339"/>
              </a:spcBef>
              <a:buFont typeface="Arial" panose="020B0604020202020204" pitchFamily="34" charset="0"/>
              <a:buNone/>
              <a:defRPr sz="3600"/>
            </a:lvl1pPr>
            <a:lvl2pPr marL="1603743" indent="-534581" defTabSz="2138324">
              <a:lnSpc>
                <a:spcPct val="90000"/>
              </a:lnSpc>
              <a:spcBef>
                <a:spcPts val="1169"/>
              </a:spcBef>
              <a:buFont typeface="Arial" panose="020B0604020202020204" pitchFamily="34" charset="0"/>
              <a:buChar char="•"/>
              <a:defRPr sz="5612"/>
            </a:lvl2pPr>
            <a:lvl3pPr marL="2672906" indent="-534581" defTabSz="2138324">
              <a:lnSpc>
                <a:spcPct val="90000"/>
              </a:lnSpc>
              <a:spcBef>
                <a:spcPts val="1169"/>
              </a:spcBef>
              <a:buFont typeface="Arial" panose="020B0604020202020204" pitchFamily="34" charset="0"/>
              <a:buChar char="•"/>
              <a:defRPr sz="4677"/>
            </a:lvl3pPr>
            <a:lvl4pPr marL="3742068" indent="-534581" defTabSz="2138324">
              <a:lnSpc>
                <a:spcPct val="90000"/>
              </a:lnSpc>
              <a:spcBef>
                <a:spcPts val="1169"/>
              </a:spcBef>
              <a:buFont typeface="Arial" panose="020B0604020202020204" pitchFamily="34" charset="0"/>
              <a:buChar char="•"/>
              <a:defRPr sz="4209"/>
            </a:lvl4pPr>
            <a:lvl5pPr marL="4811230" indent="-534581" defTabSz="2138324">
              <a:lnSpc>
                <a:spcPct val="90000"/>
              </a:lnSpc>
              <a:spcBef>
                <a:spcPts val="1169"/>
              </a:spcBef>
              <a:buFont typeface="Arial" panose="020B0604020202020204" pitchFamily="34" charset="0"/>
              <a:buChar char="•"/>
              <a:defRPr sz="4209"/>
            </a:lvl5pPr>
            <a:lvl6pPr marL="5880392" indent="-534581" defTabSz="2138324">
              <a:lnSpc>
                <a:spcPct val="90000"/>
              </a:lnSpc>
              <a:spcBef>
                <a:spcPts val="1169"/>
              </a:spcBef>
              <a:buFont typeface="Arial" panose="020B0604020202020204" pitchFamily="34" charset="0"/>
              <a:buChar char="•"/>
              <a:defRPr sz="4209"/>
            </a:lvl6pPr>
            <a:lvl7pPr marL="6949554" indent="-534581" defTabSz="2138324">
              <a:lnSpc>
                <a:spcPct val="90000"/>
              </a:lnSpc>
              <a:spcBef>
                <a:spcPts val="1169"/>
              </a:spcBef>
              <a:buFont typeface="Arial" panose="020B0604020202020204" pitchFamily="34" charset="0"/>
              <a:buChar char="•"/>
              <a:defRPr sz="4209"/>
            </a:lvl7pPr>
            <a:lvl8pPr marL="8018717" indent="-534581" defTabSz="2138324">
              <a:lnSpc>
                <a:spcPct val="90000"/>
              </a:lnSpc>
              <a:spcBef>
                <a:spcPts val="1169"/>
              </a:spcBef>
              <a:buFont typeface="Arial" panose="020B0604020202020204" pitchFamily="34" charset="0"/>
              <a:buChar char="•"/>
              <a:defRPr sz="4209"/>
            </a:lvl8pPr>
            <a:lvl9pPr marL="9087879" indent="-534581" defTabSz="2138324">
              <a:lnSpc>
                <a:spcPct val="90000"/>
              </a:lnSpc>
              <a:spcBef>
                <a:spcPts val="1169"/>
              </a:spcBef>
              <a:buFont typeface="Arial" panose="020B0604020202020204" pitchFamily="34" charset="0"/>
              <a:buChar char="•"/>
              <a:defRPr sz="4209"/>
            </a:lvl9pPr>
          </a:lstStyle>
          <a:p>
            <a:endParaRPr lang="en-IN" sz="1188" dirty="0"/>
          </a:p>
          <a:p>
            <a:endParaRPr lang="en-IN" sz="1188" dirty="0"/>
          </a:p>
          <a:p>
            <a:endParaRPr lang="en-IN" sz="1188" dirty="0"/>
          </a:p>
          <a:p>
            <a:endParaRPr lang="en-IN" sz="1188" dirty="0"/>
          </a:p>
          <a:p>
            <a:endParaRPr lang="en-IN" sz="1188" dirty="0"/>
          </a:p>
          <a:p>
            <a:r>
              <a:rPr lang="en-US" sz="1188" b="1" dirty="0"/>
              <a:t>Figure 1:</a:t>
            </a:r>
            <a:r>
              <a:rPr lang="en-US" sz="1188" dirty="0"/>
              <a:t> Configuration of Hardware components on Breadboard</a:t>
            </a:r>
          </a:p>
          <a:p>
            <a:r>
              <a:rPr lang="en-IN" sz="1188" dirty="0"/>
              <a:t>For this project the hardware and software instruments we’re using are the following-</a:t>
            </a:r>
          </a:p>
          <a:p>
            <a:endParaRPr lang="en-IN" sz="1188" dirty="0"/>
          </a:p>
          <a:p>
            <a:endParaRPr lang="en-IN" sz="1188" dirty="0"/>
          </a:p>
          <a:p>
            <a:endParaRPr lang="en-IN" sz="1188" dirty="0"/>
          </a:p>
          <a:p>
            <a:endParaRPr lang="en-IN" sz="1188" dirty="0"/>
          </a:p>
          <a:p>
            <a:endParaRPr lang="en-IN" sz="1188" dirty="0"/>
          </a:p>
          <a:p>
            <a:endParaRPr lang="en-IN" sz="1188" dirty="0"/>
          </a:p>
          <a:p>
            <a:endParaRPr lang="en-IN" sz="1188" dirty="0"/>
          </a:p>
          <a:p>
            <a:endParaRPr lang="en-IN" sz="1188" dirty="0"/>
          </a:p>
          <a:p>
            <a:endParaRPr lang="en-IN" sz="1188" dirty="0"/>
          </a:p>
          <a:p>
            <a:endParaRPr lang="en-IN" sz="1188" dirty="0"/>
          </a:p>
          <a:p>
            <a:endParaRPr lang="en-IN" sz="1188" dirty="0"/>
          </a:p>
          <a:p>
            <a:endParaRPr lang="en-IN" sz="1188" dirty="0"/>
          </a:p>
          <a:p>
            <a:endParaRPr lang="en-AU" sz="1188" dirty="0"/>
          </a:p>
          <a:p>
            <a:endParaRPr lang="en-IN" sz="1188" dirty="0"/>
          </a:p>
        </p:txBody>
      </p:sp>
      <p:sp>
        <p:nvSpPr>
          <p:cNvPr id="11" name="Text Placeholder 68"/>
          <p:cNvSpPr txBox="1">
            <a:spLocks/>
          </p:cNvSpPr>
          <p:nvPr/>
        </p:nvSpPr>
        <p:spPr>
          <a:xfrm>
            <a:off x="5326528" y="1527572"/>
            <a:ext cx="5080640" cy="5780805"/>
          </a:xfrm>
          <a:prstGeom prst="rect">
            <a:avLst/>
          </a:prstGeom>
          <a:noFill/>
          <a:ln w="15875">
            <a:solidFill>
              <a:schemeClr val="accent1">
                <a:shade val="50000"/>
              </a:schemeClr>
            </a:solidFill>
          </a:ln>
        </p:spPr>
        <p:txBody>
          <a:bodyPr>
            <a:noAutofit/>
          </a:bodyPr>
          <a:lstStyle>
            <a:defPPr>
              <a:defRPr lang="en-US"/>
            </a:defPPr>
            <a:lvl1pPr indent="0" defTabSz="2138324">
              <a:lnSpc>
                <a:spcPct val="90000"/>
              </a:lnSpc>
              <a:spcBef>
                <a:spcPts val="2339"/>
              </a:spcBef>
              <a:buFont typeface="Arial" panose="020B0604020202020204" pitchFamily="34" charset="0"/>
              <a:buNone/>
              <a:defRPr sz="2400"/>
            </a:lvl1pPr>
            <a:lvl2pPr marL="1603743" indent="-534581" defTabSz="2138324">
              <a:lnSpc>
                <a:spcPct val="90000"/>
              </a:lnSpc>
              <a:spcBef>
                <a:spcPts val="1169"/>
              </a:spcBef>
              <a:buFont typeface="Arial" panose="020B0604020202020204" pitchFamily="34" charset="0"/>
              <a:buChar char="•"/>
              <a:defRPr sz="5612"/>
            </a:lvl2pPr>
            <a:lvl3pPr marL="2672906" indent="-534581" defTabSz="2138324">
              <a:lnSpc>
                <a:spcPct val="90000"/>
              </a:lnSpc>
              <a:spcBef>
                <a:spcPts val="1169"/>
              </a:spcBef>
              <a:buFont typeface="Arial" panose="020B0604020202020204" pitchFamily="34" charset="0"/>
              <a:buChar char="•"/>
              <a:defRPr sz="4677"/>
            </a:lvl3pPr>
            <a:lvl4pPr marL="3742068" indent="-534581" defTabSz="2138324">
              <a:lnSpc>
                <a:spcPct val="90000"/>
              </a:lnSpc>
              <a:spcBef>
                <a:spcPts val="1169"/>
              </a:spcBef>
              <a:buFont typeface="Arial" panose="020B0604020202020204" pitchFamily="34" charset="0"/>
              <a:buChar char="•"/>
              <a:defRPr sz="4209"/>
            </a:lvl4pPr>
            <a:lvl5pPr marL="4811230" indent="-534581" defTabSz="2138324">
              <a:lnSpc>
                <a:spcPct val="90000"/>
              </a:lnSpc>
              <a:spcBef>
                <a:spcPts val="1169"/>
              </a:spcBef>
              <a:buFont typeface="Arial" panose="020B0604020202020204" pitchFamily="34" charset="0"/>
              <a:buChar char="•"/>
              <a:defRPr sz="4209"/>
            </a:lvl5pPr>
            <a:lvl6pPr marL="5880392" indent="-534581" defTabSz="2138324">
              <a:lnSpc>
                <a:spcPct val="90000"/>
              </a:lnSpc>
              <a:spcBef>
                <a:spcPts val="1169"/>
              </a:spcBef>
              <a:buFont typeface="Arial" panose="020B0604020202020204" pitchFamily="34" charset="0"/>
              <a:buChar char="•"/>
              <a:defRPr sz="4209"/>
            </a:lvl6pPr>
            <a:lvl7pPr marL="6949554" indent="-534581" defTabSz="2138324">
              <a:lnSpc>
                <a:spcPct val="90000"/>
              </a:lnSpc>
              <a:spcBef>
                <a:spcPts val="1169"/>
              </a:spcBef>
              <a:buFont typeface="Arial" panose="020B0604020202020204" pitchFamily="34" charset="0"/>
              <a:buChar char="•"/>
              <a:defRPr sz="4209"/>
            </a:lvl7pPr>
            <a:lvl8pPr marL="8018717" indent="-534581" defTabSz="2138324">
              <a:lnSpc>
                <a:spcPct val="90000"/>
              </a:lnSpc>
              <a:spcBef>
                <a:spcPts val="1169"/>
              </a:spcBef>
              <a:buFont typeface="Arial" panose="020B0604020202020204" pitchFamily="34" charset="0"/>
              <a:buChar char="•"/>
              <a:defRPr sz="4209"/>
            </a:lvl8pPr>
            <a:lvl9pPr marL="9087879" indent="-534581" defTabSz="2138324">
              <a:lnSpc>
                <a:spcPct val="90000"/>
              </a:lnSpc>
              <a:spcBef>
                <a:spcPts val="1169"/>
              </a:spcBef>
              <a:buFont typeface="Arial" panose="020B0604020202020204" pitchFamily="34" charset="0"/>
              <a:buChar char="•"/>
              <a:defRPr sz="4209"/>
            </a:lvl9pPr>
          </a:lstStyle>
          <a:p>
            <a:endParaRPr lang="en-IN" sz="1188" dirty="0"/>
          </a:p>
          <a:p>
            <a:endParaRPr lang="en-IN" sz="1188" dirty="0"/>
          </a:p>
          <a:p>
            <a:endParaRPr lang="en-IN" sz="1188" dirty="0"/>
          </a:p>
          <a:p>
            <a:endParaRPr lang="en-IN" sz="1188" dirty="0"/>
          </a:p>
          <a:p>
            <a:endParaRPr lang="en-IN" sz="1188" dirty="0"/>
          </a:p>
          <a:p>
            <a:endParaRPr lang="en-IN" sz="1188" dirty="0"/>
          </a:p>
          <a:p>
            <a:endParaRPr lang="en-IN" sz="1188" dirty="0"/>
          </a:p>
          <a:p>
            <a:endParaRPr lang="en-IN" sz="1188" dirty="0"/>
          </a:p>
          <a:p>
            <a:endParaRPr lang="en-AU" sz="1188" i="1" dirty="0"/>
          </a:p>
          <a:p>
            <a:endParaRPr lang="en-IN" sz="1188" dirty="0"/>
          </a:p>
        </p:txBody>
      </p:sp>
      <p:sp>
        <p:nvSpPr>
          <p:cNvPr id="3" name="Rectangle 2"/>
          <p:cNvSpPr/>
          <p:nvPr/>
        </p:nvSpPr>
        <p:spPr>
          <a:xfrm>
            <a:off x="183752" y="2882384"/>
            <a:ext cx="2104230" cy="366575"/>
          </a:xfrm>
          <a:prstGeom prst="rect">
            <a:avLst/>
          </a:prstGeom>
        </p:spPr>
        <p:txBody>
          <a:bodyPr wrap="none">
            <a:spAutoFit/>
          </a:bodyPr>
          <a:lstStyle/>
          <a:p>
            <a:pPr algn="ctr"/>
            <a:r>
              <a:rPr lang="en-US" sz="1782" dirty="0">
                <a:solidFill>
                  <a:srgbClr val="FF0000"/>
                </a:solidFill>
              </a:rPr>
              <a:t>SCOPE of the Project</a:t>
            </a:r>
          </a:p>
        </p:txBody>
      </p:sp>
      <p:sp>
        <p:nvSpPr>
          <p:cNvPr id="12" name="Rectangle 11"/>
          <p:cNvSpPr/>
          <p:nvPr/>
        </p:nvSpPr>
        <p:spPr>
          <a:xfrm>
            <a:off x="5280497" y="1228542"/>
            <a:ext cx="847476" cy="366575"/>
          </a:xfrm>
          <a:prstGeom prst="rect">
            <a:avLst/>
          </a:prstGeom>
        </p:spPr>
        <p:txBody>
          <a:bodyPr wrap="none">
            <a:spAutoFit/>
          </a:bodyPr>
          <a:lstStyle/>
          <a:p>
            <a:pPr algn="ctr"/>
            <a:r>
              <a:rPr lang="en-US" sz="1782" dirty="0">
                <a:solidFill>
                  <a:srgbClr val="FF0000"/>
                </a:solidFill>
              </a:rPr>
              <a:t>Results</a:t>
            </a:r>
          </a:p>
        </p:txBody>
      </p:sp>
      <p:sp>
        <p:nvSpPr>
          <p:cNvPr id="13" name="Rectangle 12"/>
          <p:cNvSpPr/>
          <p:nvPr/>
        </p:nvSpPr>
        <p:spPr>
          <a:xfrm>
            <a:off x="199637" y="4654481"/>
            <a:ext cx="1435393" cy="366575"/>
          </a:xfrm>
          <a:prstGeom prst="rect">
            <a:avLst/>
          </a:prstGeom>
        </p:spPr>
        <p:txBody>
          <a:bodyPr wrap="none">
            <a:spAutoFit/>
          </a:bodyPr>
          <a:lstStyle/>
          <a:p>
            <a:r>
              <a:rPr lang="en-US" altLang="zh-CN" sz="1782" dirty="0">
                <a:solidFill>
                  <a:srgbClr val="0000FF"/>
                </a:solidFill>
              </a:rPr>
              <a:t>Methodology</a:t>
            </a:r>
          </a:p>
        </p:txBody>
      </p:sp>
      <p:sp>
        <p:nvSpPr>
          <p:cNvPr id="14" name="Content Placeholder 10"/>
          <p:cNvSpPr txBox="1">
            <a:spLocks/>
          </p:cNvSpPr>
          <p:nvPr/>
        </p:nvSpPr>
        <p:spPr>
          <a:xfrm>
            <a:off x="231725" y="3201511"/>
            <a:ext cx="5026959" cy="1482811"/>
          </a:xfrm>
          <a:prstGeom prst="rect">
            <a:avLst/>
          </a:prstGeom>
          <a:noFill/>
          <a:ln w="15875">
            <a:solidFill>
              <a:schemeClr val="accent1">
                <a:shade val="50000"/>
              </a:schemeClr>
            </a:solidFill>
          </a:ln>
        </p:spPr>
        <p:txBody>
          <a:bodyPr>
            <a:noAutofit/>
          </a:bodyPr>
          <a:lstStyle>
            <a:defPPr>
              <a:defRPr lang="en-US"/>
            </a:defPPr>
            <a:lvl1pPr indent="0" defTabSz="2138324">
              <a:lnSpc>
                <a:spcPct val="90000"/>
              </a:lnSpc>
              <a:spcBef>
                <a:spcPts val="2339"/>
              </a:spcBef>
              <a:buFont typeface="Arial" panose="020B0604020202020204" pitchFamily="34" charset="0"/>
              <a:buNone/>
              <a:defRPr sz="3600"/>
            </a:lvl1pPr>
            <a:lvl2pPr marL="1603743" indent="-534581" defTabSz="2138324">
              <a:lnSpc>
                <a:spcPct val="90000"/>
              </a:lnSpc>
              <a:spcBef>
                <a:spcPts val="1169"/>
              </a:spcBef>
              <a:buFont typeface="Arial" panose="020B0604020202020204" pitchFamily="34" charset="0"/>
              <a:buChar char="•"/>
              <a:defRPr sz="5612"/>
            </a:lvl2pPr>
            <a:lvl3pPr marL="2672906" indent="-534581" defTabSz="2138324">
              <a:lnSpc>
                <a:spcPct val="90000"/>
              </a:lnSpc>
              <a:spcBef>
                <a:spcPts val="1169"/>
              </a:spcBef>
              <a:buFont typeface="Arial" panose="020B0604020202020204" pitchFamily="34" charset="0"/>
              <a:buChar char="•"/>
              <a:defRPr sz="4677"/>
            </a:lvl3pPr>
            <a:lvl4pPr marL="3742068" indent="-534581" defTabSz="2138324">
              <a:lnSpc>
                <a:spcPct val="90000"/>
              </a:lnSpc>
              <a:spcBef>
                <a:spcPts val="1169"/>
              </a:spcBef>
              <a:buFont typeface="Arial" panose="020B0604020202020204" pitchFamily="34" charset="0"/>
              <a:buChar char="•"/>
              <a:defRPr sz="4209"/>
            </a:lvl4pPr>
            <a:lvl5pPr marL="4811230" indent="-534581" defTabSz="2138324">
              <a:lnSpc>
                <a:spcPct val="90000"/>
              </a:lnSpc>
              <a:spcBef>
                <a:spcPts val="1169"/>
              </a:spcBef>
              <a:buFont typeface="Arial" panose="020B0604020202020204" pitchFamily="34" charset="0"/>
              <a:buChar char="•"/>
              <a:defRPr sz="4209"/>
            </a:lvl5pPr>
            <a:lvl6pPr marL="5880392" indent="-534581" defTabSz="2138324">
              <a:lnSpc>
                <a:spcPct val="90000"/>
              </a:lnSpc>
              <a:spcBef>
                <a:spcPts val="1169"/>
              </a:spcBef>
              <a:buFont typeface="Arial" panose="020B0604020202020204" pitchFamily="34" charset="0"/>
              <a:buChar char="•"/>
              <a:defRPr sz="4209"/>
            </a:lvl6pPr>
            <a:lvl7pPr marL="6949554" indent="-534581" defTabSz="2138324">
              <a:lnSpc>
                <a:spcPct val="90000"/>
              </a:lnSpc>
              <a:spcBef>
                <a:spcPts val="1169"/>
              </a:spcBef>
              <a:buFont typeface="Arial" panose="020B0604020202020204" pitchFamily="34" charset="0"/>
              <a:buChar char="•"/>
              <a:defRPr sz="4209"/>
            </a:lvl7pPr>
            <a:lvl8pPr marL="8018717" indent="-534581" defTabSz="2138324">
              <a:lnSpc>
                <a:spcPct val="90000"/>
              </a:lnSpc>
              <a:spcBef>
                <a:spcPts val="1169"/>
              </a:spcBef>
              <a:buFont typeface="Arial" panose="020B0604020202020204" pitchFamily="34" charset="0"/>
              <a:buChar char="•"/>
              <a:defRPr sz="4209"/>
            </a:lvl8pPr>
            <a:lvl9pPr marL="9087879" indent="-534581" defTabSz="2138324">
              <a:lnSpc>
                <a:spcPct val="90000"/>
              </a:lnSpc>
              <a:spcBef>
                <a:spcPts val="1169"/>
              </a:spcBef>
              <a:buFont typeface="Arial" panose="020B0604020202020204" pitchFamily="34" charset="0"/>
              <a:buChar char="•"/>
              <a:defRPr sz="4209"/>
            </a:lvl9pPr>
          </a:lstStyle>
          <a:p>
            <a:r>
              <a:rPr lang="en-US" sz="1200" dirty="0"/>
              <a:t>The core objective of this project is to make a device and a website such that people can have access to the information as to how bad the condition of Air is in their locality. Real-Time values are to be displayed on the website and we also explore prediction algorithms in machine and deep learning to know if the area can be termed safe or not based on the future Pollution values. We will be using IOT to send the data gathered from the sensors to the cloud server and the users can check out additional data on the website such as temperature and humidity. </a:t>
            </a:r>
          </a:p>
        </p:txBody>
      </p:sp>
      <p:sp>
        <p:nvSpPr>
          <p:cNvPr id="21" name="Text Placeholder 68"/>
          <p:cNvSpPr txBox="1">
            <a:spLocks/>
          </p:cNvSpPr>
          <p:nvPr/>
        </p:nvSpPr>
        <p:spPr>
          <a:xfrm>
            <a:off x="208710" y="1527572"/>
            <a:ext cx="5048772" cy="1424749"/>
          </a:xfrm>
          <a:prstGeom prst="rect">
            <a:avLst/>
          </a:prstGeom>
          <a:noFill/>
          <a:ln w="15875">
            <a:solidFill>
              <a:schemeClr val="accent1">
                <a:shade val="50000"/>
              </a:schemeClr>
            </a:solidFill>
          </a:ln>
        </p:spPr>
        <p:txBody>
          <a:bodyPr>
            <a:noAutofit/>
          </a:bodyPr>
          <a:lstStyle>
            <a:defPPr>
              <a:defRPr lang="en-US"/>
            </a:defPPr>
            <a:lvl1pPr indent="0" defTabSz="2138324">
              <a:lnSpc>
                <a:spcPct val="90000"/>
              </a:lnSpc>
              <a:spcBef>
                <a:spcPts val="2339"/>
              </a:spcBef>
              <a:buFont typeface="Arial" panose="020B0604020202020204" pitchFamily="34" charset="0"/>
              <a:buNone/>
              <a:defRPr sz="2400"/>
            </a:lvl1pPr>
            <a:lvl2pPr marL="1603743" indent="-534581" defTabSz="2138324">
              <a:lnSpc>
                <a:spcPct val="90000"/>
              </a:lnSpc>
              <a:spcBef>
                <a:spcPts val="1169"/>
              </a:spcBef>
              <a:buFont typeface="Arial" panose="020B0604020202020204" pitchFamily="34" charset="0"/>
              <a:buChar char="•"/>
              <a:defRPr sz="5612"/>
            </a:lvl2pPr>
            <a:lvl3pPr marL="2672906" indent="-534581" defTabSz="2138324">
              <a:lnSpc>
                <a:spcPct val="90000"/>
              </a:lnSpc>
              <a:spcBef>
                <a:spcPts val="1169"/>
              </a:spcBef>
              <a:buFont typeface="Arial" panose="020B0604020202020204" pitchFamily="34" charset="0"/>
              <a:buChar char="•"/>
              <a:defRPr sz="4677"/>
            </a:lvl3pPr>
            <a:lvl4pPr marL="3742068" indent="-534581" defTabSz="2138324">
              <a:lnSpc>
                <a:spcPct val="90000"/>
              </a:lnSpc>
              <a:spcBef>
                <a:spcPts val="1169"/>
              </a:spcBef>
              <a:buFont typeface="Arial" panose="020B0604020202020204" pitchFamily="34" charset="0"/>
              <a:buChar char="•"/>
              <a:defRPr sz="4209"/>
            </a:lvl4pPr>
            <a:lvl5pPr marL="4811230" indent="-534581" defTabSz="2138324">
              <a:lnSpc>
                <a:spcPct val="90000"/>
              </a:lnSpc>
              <a:spcBef>
                <a:spcPts val="1169"/>
              </a:spcBef>
              <a:buFont typeface="Arial" panose="020B0604020202020204" pitchFamily="34" charset="0"/>
              <a:buChar char="•"/>
              <a:defRPr sz="4209"/>
            </a:lvl5pPr>
            <a:lvl6pPr marL="5880392" indent="-534581" defTabSz="2138324">
              <a:lnSpc>
                <a:spcPct val="90000"/>
              </a:lnSpc>
              <a:spcBef>
                <a:spcPts val="1169"/>
              </a:spcBef>
              <a:buFont typeface="Arial" panose="020B0604020202020204" pitchFamily="34" charset="0"/>
              <a:buChar char="•"/>
              <a:defRPr sz="4209"/>
            </a:lvl6pPr>
            <a:lvl7pPr marL="6949554" indent="-534581" defTabSz="2138324">
              <a:lnSpc>
                <a:spcPct val="90000"/>
              </a:lnSpc>
              <a:spcBef>
                <a:spcPts val="1169"/>
              </a:spcBef>
              <a:buFont typeface="Arial" panose="020B0604020202020204" pitchFamily="34" charset="0"/>
              <a:buChar char="•"/>
              <a:defRPr sz="4209"/>
            </a:lvl7pPr>
            <a:lvl8pPr marL="8018717" indent="-534581" defTabSz="2138324">
              <a:lnSpc>
                <a:spcPct val="90000"/>
              </a:lnSpc>
              <a:spcBef>
                <a:spcPts val="1169"/>
              </a:spcBef>
              <a:buFont typeface="Arial" panose="020B0604020202020204" pitchFamily="34" charset="0"/>
              <a:buChar char="•"/>
              <a:defRPr sz="4209"/>
            </a:lvl8pPr>
            <a:lvl9pPr marL="9087879" indent="-534581" defTabSz="2138324">
              <a:lnSpc>
                <a:spcPct val="90000"/>
              </a:lnSpc>
              <a:spcBef>
                <a:spcPts val="1169"/>
              </a:spcBef>
              <a:buFont typeface="Arial" panose="020B0604020202020204" pitchFamily="34" charset="0"/>
              <a:buChar char="•"/>
              <a:defRPr sz="4209"/>
            </a:lvl9pPr>
          </a:lstStyle>
          <a:p>
            <a:r>
              <a:rPr lang="en-US" sz="1200" dirty="0"/>
              <a:t>Air pollution is one of the biggest threats for the environment and affects everyone. The situation these days are so bad that in few cities like Tokyo and Delhi, people are gasping for breath. It is estimated that 7 million people die every year due to pollution. So the air in most of these areas can be termed as invisible poison. In such cases the least a person living in the area should be able to do is know how the quality of air is in their locality. If they see and understand the immediacy of the problem, they can find ways to save themselves. Here is where our project comes to play.</a:t>
            </a:r>
            <a:br>
              <a:rPr lang="en-IN" sz="1188" dirty="0"/>
            </a:br>
            <a:endParaRPr lang="en-US" sz="1188" dirty="0"/>
          </a:p>
        </p:txBody>
      </p:sp>
      <p:sp>
        <p:nvSpPr>
          <p:cNvPr id="22" name="Rectangle 21"/>
          <p:cNvSpPr/>
          <p:nvPr/>
        </p:nvSpPr>
        <p:spPr>
          <a:xfrm>
            <a:off x="165093" y="1228542"/>
            <a:ext cx="2502608" cy="366575"/>
          </a:xfrm>
          <a:prstGeom prst="rect">
            <a:avLst/>
          </a:prstGeom>
        </p:spPr>
        <p:txBody>
          <a:bodyPr wrap="none">
            <a:spAutoFit/>
          </a:bodyPr>
          <a:lstStyle/>
          <a:p>
            <a:pPr algn="ctr"/>
            <a:r>
              <a:rPr lang="en-US" sz="1782" dirty="0">
                <a:solidFill>
                  <a:srgbClr val="00FF00"/>
                </a:solidFill>
              </a:rPr>
              <a:t>Motivation/ Introduction</a:t>
            </a:r>
          </a:p>
        </p:txBody>
      </p:sp>
      <p:sp>
        <p:nvSpPr>
          <p:cNvPr id="27" name="Text Placeholder 68"/>
          <p:cNvSpPr txBox="1">
            <a:spLocks/>
          </p:cNvSpPr>
          <p:nvPr/>
        </p:nvSpPr>
        <p:spPr>
          <a:xfrm>
            <a:off x="5385982" y="9809663"/>
            <a:ext cx="5007042" cy="1826288"/>
          </a:xfrm>
          <a:prstGeom prst="rect">
            <a:avLst/>
          </a:prstGeom>
          <a:noFill/>
          <a:ln w="15875">
            <a:solidFill>
              <a:schemeClr val="accent1">
                <a:shade val="50000"/>
              </a:schemeClr>
            </a:solidFill>
          </a:ln>
        </p:spPr>
        <p:txBody>
          <a:bodyPr>
            <a:noAutofit/>
          </a:bodyPr>
          <a:lstStyle>
            <a:defPPr>
              <a:defRPr lang="en-US"/>
            </a:defPPr>
            <a:lvl1pPr indent="0" defTabSz="2138324">
              <a:lnSpc>
                <a:spcPct val="90000"/>
              </a:lnSpc>
              <a:spcBef>
                <a:spcPts val="2339"/>
              </a:spcBef>
              <a:buFont typeface="Arial" panose="020B0604020202020204" pitchFamily="34" charset="0"/>
              <a:buNone/>
              <a:defRPr sz="2400"/>
            </a:lvl1pPr>
            <a:lvl2pPr marL="1603743" indent="-534581" defTabSz="2138324">
              <a:lnSpc>
                <a:spcPct val="90000"/>
              </a:lnSpc>
              <a:spcBef>
                <a:spcPts val="1169"/>
              </a:spcBef>
              <a:buFont typeface="Arial" panose="020B0604020202020204" pitchFamily="34" charset="0"/>
              <a:buChar char="•"/>
              <a:defRPr sz="5612"/>
            </a:lvl2pPr>
            <a:lvl3pPr marL="2672906" indent="-534581" defTabSz="2138324">
              <a:lnSpc>
                <a:spcPct val="90000"/>
              </a:lnSpc>
              <a:spcBef>
                <a:spcPts val="1169"/>
              </a:spcBef>
              <a:buFont typeface="Arial" panose="020B0604020202020204" pitchFamily="34" charset="0"/>
              <a:buChar char="•"/>
              <a:defRPr sz="4677"/>
            </a:lvl3pPr>
            <a:lvl4pPr marL="3742068" indent="-534581" defTabSz="2138324">
              <a:lnSpc>
                <a:spcPct val="90000"/>
              </a:lnSpc>
              <a:spcBef>
                <a:spcPts val="1169"/>
              </a:spcBef>
              <a:buFont typeface="Arial" panose="020B0604020202020204" pitchFamily="34" charset="0"/>
              <a:buChar char="•"/>
              <a:defRPr sz="4209"/>
            </a:lvl4pPr>
            <a:lvl5pPr marL="4811230" indent="-534581" defTabSz="2138324">
              <a:lnSpc>
                <a:spcPct val="90000"/>
              </a:lnSpc>
              <a:spcBef>
                <a:spcPts val="1169"/>
              </a:spcBef>
              <a:buFont typeface="Arial" panose="020B0604020202020204" pitchFamily="34" charset="0"/>
              <a:buChar char="•"/>
              <a:defRPr sz="4209"/>
            </a:lvl5pPr>
            <a:lvl6pPr marL="5880392" indent="-534581" defTabSz="2138324">
              <a:lnSpc>
                <a:spcPct val="90000"/>
              </a:lnSpc>
              <a:spcBef>
                <a:spcPts val="1169"/>
              </a:spcBef>
              <a:buFont typeface="Arial" panose="020B0604020202020204" pitchFamily="34" charset="0"/>
              <a:buChar char="•"/>
              <a:defRPr sz="4209"/>
            </a:lvl6pPr>
            <a:lvl7pPr marL="6949554" indent="-534581" defTabSz="2138324">
              <a:lnSpc>
                <a:spcPct val="90000"/>
              </a:lnSpc>
              <a:spcBef>
                <a:spcPts val="1169"/>
              </a:spcBef>
              <a:buFont typeface="Arial" panose="020B0604020202020204" pitchFamily="34" charset="0"/>
              <a:buChar char="•"/>
              <a:defRPr sz="4209"/>
            </a:lvl7pPr>
            <a:lvl8pPr marL="8018717" indent="-534581" defTabSz="2138324">
              <a:lnSpc>
                <a:spcPct val="90000"/>
              </a:lnSpc>
              <a:spcBef>
                <a:spcPts val="1169"/>
              </a:spcBef>
              <a:buFont typeface="Arial" panose="020B0604020202020204" pitchFamily="34" charset="0"/>
              <a:buChar char="•"/>
              <a:defRPr sz="4209"/>
            </a:lvl8pPr>
            <a:lvl9pPr marL="9087879" indent="-534581" defTabSz="2138324">
              <a:lnSpc>
                <a:spcPct val="90000"/>
              </a:lnSpc>
              <a:spcBef>
                <a:spcPts val="1169"/>
              </a:spcBef>
              <a:buFont typeface="Arial" panose="020B0604020202020204" pitchFamily="34" charset="0"/>
              <a:buChar char="•"/>
              <a:defRPr sz="4209"/>
            </a:lvl9pPr>
          </a:lstStyle>
          <a:p>
            <a:r>
              <a:rPr lang="en-US" sz="1188" dirty="0"/>
              <a:t>With this project we are able to accomplish our goal that is to provide the data necessary so users can access the data about the quality of Air in their locality. For this we are able to build a hardware device that is able to interpret and send the data to the cloud. And then we were able to build a website providing information about pollution and displaying the data we collected in Real-Time. We were able to collect the data for two weeks amounting to 10000 readings. We were then able to pass this data through prediction algorithms and hence are able to determine if the area can be considered safe or not when the real-time data is given. So with this, we are able to provide valuable information to the people about an issue that might cause adverse health issues to them and their family.</a:t>
            </a:r>
          </a:p>
          <a:p>
            <a:r>
              <a:rPr lang="en-US" sz="1188" dirty="0"/>
              <a:t> </a:t>
            </a:r>
          </a:p>
        </p:txBody>
      </p:sp>
      <p:sp>
        <p:nvSpPr>
          <p:cNvPr id="28" name="Rectangle 27"/>
          <p:cNvSpPr/>
          <p:nvPr/>
        </p:nvSpPr>
        <p:spPr>
          <a:xfrm>
            <a:off x="5356375" y="12242258"/>
            <a:ext cx="5097940" cy="2487476"/>
          </a:xfrm>
          <a:prstGeom prst="rect">
            <a:avLst/>
          </a:prstGeom>
        </p:spPr>
        <p:txBody>
          <a:bodyPr wrap="square">
            <a:spAutoFit/>
          </a:bodyPr>
          <a:lstStyle/>
          <a:p>
            <a:r>
              <a:rPr lang="en-US" sz="1782" dirty="0">
                <a:solidFill>
                  <a:srgbClr val="FF0000"/>
                </a:solidFill>
              </a:rPr>
              <a:t>Acknowledgments/ References</a:t>
            </a:r>
          </a:p>
          <a:p>
            <a:endParaRPr lang="en-US" sz="1782" dirty="0">
              <a:solidFill>
                <a:srgbClr val="FF0000"/>
              </a:solidFill>
            </a:endParaRPr>
          </a:p>
          <a:p>
            <a:pPr marL="226314" indent="-226314">
              <a:buAutoNum type="arabicPeriod"/>
            </a:pPr>
            <a:r>
              <a:rPr lang="en-IN" sz="1200" dirty="0"/>
              <a:t> Salman, </a:t>
            </a:r>
            <a:r>
              <a:rPr lang="en-IN" sz="1200" dirty="0" err="1"/>
              <a:t>Afan</a:t>
            </a:r>
            <a:r>
              <a:rPr lang="en-IN" sz="1200" dirty="0"/>
              <a:t> </a:t>
            </a:r>
            <a:r>
              <a:rPr lang="en-IN" sz="1200" dirty="0" err="1"/>
              <a:t>Galih</a:t>
            </a:r>
            <a:r>
              <a:rPr lang="en-IN" sz="1200" dirty="0"/>
              <a:t>, </a:t>
            </a:r>
            <a:r>
              <a:rPr lang="en-IN" sz="1200" dirty="0" err="1"/>
              <a:t>Bayu</a:t>
            </a:r>
            <a:r>
              <a:rPr lang="en-IN" sz="1200" dirty="0"/>
              <a:t> </a:t>
            </a:r>
            <a:r>
              <a:rPr lang="en-IN" sz="1200" dirty="0" err="1"/>
              <a:t>Kanigoro</a:t>
            </a:r>
            <a:r>
              <a:rPr lang="en-IN" sz="1200" dirty="0"/>
              <a:t>, and Yaya </a:t>
            </a:r>
            <a:r>
              <a:rPr lang="en-IN" sz="1200" dirty="0" err="1"/>
              <a:t>Heryadi</a:t>
            </a:r>
            <a:r>
              <a:rPr lang="en-IN" sz="1200" dirty="0"/>
              <a:t>. "Weather forecasting using deep learning techniques." 2015 International Conference on Advanced Computer Science and Information Systems (ICACSIS). IEEE, 2015.</a:t>
            </a:r>
          </a:p>
          <a:p>
            <a:pPr marL="226314" indent="-226314">
              <a:buAutoNum type="arabicPeriod"/>
            </a:pPr>
            <a:r>
              <a:rPr lang="en-IN" sz="1200" dirty="0"/>
              <a:t> Thu, M. Y., Htun, W., Aung, Y. L., </a:t>
            </a:r>
            <a:r>
              <a:rPr lang="en-IN" sz="1200" dirty="0" err="1"/>
              <a:t>Shwe</a:t>
            </a:r>
            <a:r>
              <a:rPr lang="en-IN" sz="1200" dirty="0"/>
              <a:t>, P. E. E., &amp; Tun, N. M. (2018, November). Smart Air Quality Monitoring System with </a:t>
            </a:r>
            <a:r>
              <a:rPr lang="en-IN" sz="1200" dirty="0" err="1"/>
              <a:t>LoRaWAN</a:t>
            </a:r>
            <a:r>
              <a:rPr lang="en-IN" sz="1200" dirty="0"/>
              <a:t>. In 2018 IEEE International Conference on Internet of Things and Intelligence System (IOTAIS) (pp. 10-15). IEEE</a:t>
            </a:r>
          </a:p>
          <a:p>
            <a:pPr marL="226314" indent="-226314">
              <a:buAutoNum type="arabicPeriod"/>
            </a:pPr>
            <a:r>
              <a:rPr lang="en-IN" sz="1200" dirty="0"/>
              <a:t> Kang, </a:t>
            </a:r>
            <a:r>
              <a:rPr lang="en-IN" sz="1200" dirty="0" err="1"/>
              <a:t>Ganganjot</a:t>
            </a:r>
            <a:r>
              <a:rPr lang="en-IN" sz="1200" dirty="0"/>
              <a:t> Kaur, et al. "Air quality prediction: Big data and machine learning approaches." International Journal of Environmental Science and Development 9.1 (2018): 8-16</a:t>
            </a:r>
            <a:endParaRPr lang="en-US" sz="1188" dirty="0"/>
          </a:p>
        </p:txBody>
      </p:sp>
      <p:sp>
        <p:nvSpPr>
          <p:cNvPr id="29" name="Rectangle 28"/>
          <p:cNvSpPr/>
          <p:nvPr/>
        </p:nvSpPr>
        <p:spPr>
          <a:xfrm>
            <a:off x="5321698" y="9508598"/>
            <a:ext cx="2224776" cy="366575"/>
          </a:xfrm>
          <a:prstGeom prst="rect">
            <a:avLst/>
          </a:prstGeom>
        </p:spPr>
        <p:txBody>
          <a:bodyPr wrap="none">
            <a:spAutoFit/>
          </a:bodyPr>
          <a:lstStyle/>
          <a:p>
            <a:pPr algn="ctr"/>
            <a:r>
              <a:rPr lang="en-US" sz="1782" dirty="0">
                <a:solidFill>
                  <a:srgbClr val="00FF00"/>
                </a:solidFill>
              </a:rPr>
              <a:t>Conclusion/ Summary</a:t>
            </a:r>
          </a:p>
        </p:txBody>
      </p:sp>
      <p:sp>
        <p:nvSpPr>
          <p:cNvPr id="30" name="Rectangle 29"/>
          <p:cNvSpPr/>
          <p:nvPr/>
        </p:nvSpPr>
        <p:spPr>
          <a:xfrm>
            <a:off x="5364765" y="11692528"/>
            <a:ext cx="5089550" cy="549381"/>
          </a:xfrm>
          <a:prstGeom prst="rect">
            <a:avLst/>
          </a:prstGeom>
        </p:spPr>
        <p:txBody>
          <a:bodyPr wrap="square">
            <a:spAutoFit/>
          </a:bodyPr>
          <a:lstStyle/>
          <a:p>
            <a:r>
              <a:rPr lang="en-US" sz="1782" dirty="0">
                <a:solidFill>
                  <a:srgbClr val="0000FF"/>
                </a:solidFill>
              </a:rPr>
              <a:t>Contact Details</a:t>
            </a:r>
          </a:p>
          <a:p>
            <a:r>
              <a:rPr lang="en-US" sz="1188" dirty="0">
                <a:hlinkClick r:id="rId2"/>
              </a:rPr>
              <a:t>imrutwik99@gmail.com</a:t>
            </a:r>
            <a:r>
              <a:rPr lang="en-US" sz="1188" dirty="0"/>
              <a:t> </a:t>
            </a: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9241" y="434484"/>
            <a:ext cx="1060726" cy="360246"/>
          </a:xfrm>
          <a:prstGeom prst="rect">
            <a:avLst/>
          </a:prstGeom>
        </p:spPr>
      </p:pic>
      <p:sp>
        <p:nvSpPr>
          <p:cNvPr id="1037" name="Rectangle 13"/>
          <p:cNvSpPr>
            <a:spLocks noChangeArrowheads="1"/>
          </p:cNvSpPr>
          <p:nvPr/>
        </p:nvSpPr>
        <p:spPr bwMode="auto">
          <a:xfrm>
            <a:off x="53623" y="11369"/>
            <a:ext cx="91471" cy="203568"/>
          </a:xfrm>
          <a:prstGeom prst="rect">
            <a:avLst/>
          </a:prstGeom>
          <a:noFill/>
          <a:ln w="9525">
            <a:noFill/>
            <a:miter lim="800000"/>
            <a:headEnd/>
            <a:tailEnd/>
          </a:ln>
          <a:effectLst/>
        </p:spPr>
        <p:txBody>
          <a:bodyPr vert="horz" wrap="none" lIns="45261" tIns="22631" rIns="45261" bIns="22631" numCol="1" anchor="ctr" anchorCtr="0" compatLnSpc="1">
            <a:prstTxWarp prst="textNoShape">
              <a:avLst/>
            </a:prstTxWarp>
            <a:spAutoFit/>
          </a:bodyPr>
          <a:lstStyle/>
          <a:p>
            <a:endParaRPr lang="en-US" sz="1026"/>
          </a:p>
        </p:txBody>
      </p:sp>
      <p:sp>
        <p:nvSpPr>
          <p:cNvPr id="1038" name="Rectangle 14"/>
          <p:cNvSpPr>
            <a:spLocks noChangeArrowheads="1"/>
          </p:cNvSpPr>
          <p:nvPr/>
        </p:nvSpPr>
        <p:spPr bwMode="auto">
          <a:xfrm>
            <a:off x="279930" y="337644"/>
            <a:ext cx="91471" cy="182793"/>
          </a:xfrm>
          <a:prstGeom prst="rect">
            <a:avLst/>
          </a:prstGeom>
          <a:noFill/>
          <a:ln w="9525">
            <a:noFill/>
            <a:miter lim="800000"/>
            <a:headEnd/>
            <a:tailEnd/>
          </a:ln>
          <a:effectLst/>
        </p:spPr>
        <p:txBody>
          <a:bodyPr vert="horz" wrap="none" lIns="45261" tIns="22631" rIns="45261" bIns="22631" numCol="1" anchor="ctr" anchorCtr="0" compatLnSpc="1">
            <a:prstTxWarp prst="textNoShape">
              <a:avLst/>
            </a:prstTxWarp>
            <a:spAutoFit/>
          </a:bodyPr>
          <a:lstStyle/>
          <a:p>
            <a:pPr defTabSz="452628" fontAlgn="base">
              <a:spcBef>
                <a:spcPct val="0"/>
              </a:spcBef>
              <a:spcAft>
                <a:spcPct val="0"/>
              </a:spcAft>
            </a:pPr>
            <a:endParaRPr lang="en-US" sz="891">
              <a:latin typeface="Arial" pitchFamily="34" charset="0"/>
              <a:cs typeface="Arial" pitchFamily="34" charset="0"/>
            </a:endParaRPr>
          </a:p>
        </p:txBody>
      </p:sp>
      <p:sp>
        <p:nvSpPr>
          <p:cNvPr id="49" name="Rectangle 48"/>
          <p:cNvSpPr/>
          <p:nvPr/>
        </p:nvSpPr>
        <p:spPr>
          <a:xfrm>
            <a:off x="6303299" y="3140066"/>
            <a:ext cx="2116877" cy="246221"/>
          </a:xfrm>
          <a:prstGeom prst="rect">
            <a:avLst/>
          </a:prstGeom>
        </p:spPr>
        <p:txBody>
          <a:bodyPr wrap="square">
            <a:spAutoFit/>
          </a:bodyPr>
          <a:lstStyle/>
          <a:p>
            <a:r>
              <a:rPr lang="en-AU" sz="1000" dirty="0"/>
              <a:t>Figure-2</a:t>
            </a:r>
          </a:p>
        </p:txBody>
      </p:sp>
      <p:sp>
        <p:nvSpPr>
          <p:cNvPr id="50" name="Rectangle 49"/>
          <p:cNvSpPr/>
          <p:nvPr/>
        </p:nvSpPr>
        <p:spPr>
          <a:xfrm>
            <a:off x="8715727" y="3110758"/>
            <a:ext cx="2338506" cy="230832"/>
          </a:xfrm>
          <a:prstGeom prst="rect">
            <a:avLst/>
          </a:prstGeom>
        </p:spPr>
        <p:txBody>
          <a:bodyPr wrap="square">
            <a:spAutoFit/>
          </a:bodyPr>
          <a:lstStyle/>
          <a:p>
            <a:r>
              <a:rPr lang="en-AU" sz="900" dirty="0"/>
              <a:t>Figure-3</a:t>
            </a:r>
          </a:p>
        </p:txBody>
      </p:sp>
      <p:sp>
        <p:nvSpPr>
          <p:cNvPr id="51" name="Rectangle 50"/>
          <p:cNvSpPr/>
          <p:nvPr/>
        </p:nvSpPr>
        <p:spPr>
          <a:xfrm>
            <a:off x="6294648" y="4945152"/>
            <a:ext cx="2116877" cy="246221"/>
          </a:xfrm>
          <a:prstGeom prst="rect">
            <a:avLst/>
          </a:prstGeom>
        </p:spPr>
        <p:txBody>
          <a:bodyPr wrap="square">
            <a:spAutoFit/>
          </a:bodyPr>
          <a:lstStyle/>
          <a:p>
            <a:r>
              <a:rPr lang="en-AU" sz="1000" dirty="0"/>
              <a:t>Figure-4</a:t>
            </a:r>
          </a:p>
        </p:txBody>
      </p:sp>
      <p:sp>
        <p:nvSpPr>
          <p:cNvPr id="54" name="Rectangle 53"/>
          <p:cNvSpPr/>
          <p:nvPr/>
        </p:nvSpPr>
        <p:spPr>
          <a:xfrm>
            <a:off x="8715727" y="4906092"/>
            <a:ext cx="2116876" cy="246221"/>
          </a:xfrm>
          <a:prstGeom prst="rect">
            <a:avLst/>
          </a:prstGeom>
        </p:spPr>
        <p:txBody>
          <a:bodyPr wrap="square">
            <a:spAutoFit/>
          </a:bodyPr>
          <a:lstStyle/>
          <a:p>
            <a:r>
              <a:rPr lang="en-AU" sz="1000" dirty="0"/>
              <a:t>Figure-5</a:t>
            </a:r>
          </a:p>
        </p:txBody>
      </p:sp>
      <p:sp>
        <p:nvSpPr>
          <p:cNvPr id="55" name="Rectangle 54"/>
          <p:cNvSpPr/>
          <p:nvPr/>
        </p:nvSpPr>
        <p:spPr>
          <a:xfrm>
            <a:off x="5318687" y="7530133"/>
            <a:ext cx="5007042" cy="1920398"/>
          </a:xfrm>
          <a:prstGeom prst="rect">
            <a:avLst/>
          </a:prstGeom>
        </p:spPr>
        <p:txBody>
          <a:bodyPr wrap="square">
            <a:spAutoFit/>
          </a:bodyPr>
          <a:lstStyle/>
          <a:p>
            <a:r>
              <a:rPr lang="en-US" sz="1188" b="1" dirty="0"/>
              <a:t>Figure 2:</a:t>
            </a:r>
            <a:r>
              <a:rPr lang="en-US" sz="1188" dirty="0"/>
              <a:t> Recorded values of Humidity. 10000 readings are taken. </a:t>
            </a:r>
          </a:p>
          <a:p>
            <a:r>
              <a:rPr lang="en-US" sz="1188" b="1" dirty="0"/>
              <a:t>Figure 3: </a:t>
            </a:r>
            <a:r>
              <a:rPr lang="en-US" sz="1188" dirty="0"/>
              <a:t>Recorded values of MQ135 sensor. These values comprise of detection of harmful gases like NH3, NOx, alcohol, benzene, smoke, CO2. 10000 readings are taken</a:t>
            </a:r>
          </a:p>
          <a:p>
            <a:r>
              <a:rPr lang="en-US" sz="1188" b="1" dirty="0"/>
              <a:t>Figure 4: </a:t>
            </a:r>
            <a:r>
              <a:rPr lang="en-US" sz="1188" dirty="0"/>
              <a:t>Recorded values of MQ7 sensor. These values comprise of detection of harmful gas emitted by all of fuel-vehicles </a:t>
            </a:r>
            <a:r>
              <a:rPr lang="en-US" sz="1188" dirty="0" err="1"/>
              <a:t>i.e</a:t>
            </a:r>
            <a:r>
              <a:rPr lang="en-US" sz="1188" dirty="0"/>
              <a:t> Carbon monoxide. 10000 readings are taken</a:t>
            </a:r>
          </a:p>
          <a:p>
            <a:r>
              <a:rPr lang="en-US" sz="1188" b="1" dirty="0"/>
              <a:t>Figure 5: </a:t>
            </a:r>
            <a:r>
              <a:rPr lang="en-US" sz="1188" dirty="0"/>
              <a:t>Recorded values of Temperature. 10000 readings are taken</a:t>
            </a:r>
          </a:p>
          <a:p>
            <a:r>
              <a:rPr lang="en-AU" sz="1188" b="1" dirty="0"/>
              <a:t>Figure 6:  </a:t>
            </a:r>
            <a:r>
              <a:rPr lang="en-AU" sz="1188" dirty="0"/>
              <a:t>Real-Time values shown of all the sensor outputs. This data can be accessed through the website</a:t>
            </a:r>
          </a:p>
        </p:txBody>
      </p:sp>
      <p:sp>
        <p:nvSpPr>
          <p:cNvPr id="57" name="Rectangle 56"/>
          <p:cNvSpPr/>
          <p:nvPr/>
        </p:nvSpPr>
        <p:spPr>
          <a:xfrm>
            <a:off x="6347003" y="7286113"/>
            <a:ext cx="2850361" cy="246221"/>
          </a:xfrm>
          <a:prstGeom prst="rect">
            <a:avLst/>
          </a:prstGeom>
        </p:spPr>
        <p:txBody>
          <a:bodyPr wrap="square">
            <a:spAutoFit/>
          </a:bodyPr>
          <a:lstStyle/>
          <a:p>
            <a:pPr algn="ctr"/>
            <a:r>
              <a:rPr lang="en-US" sz="1000" dirty="0"/>
              <a:t>Figure-6</a:t>
            </a:r>
            <a:endParaRPr lang="en-AU" sz="1000" i="1" dirty="0"/>
          </a:p>
        </p:txBody>
      </p:sp>
      <p:cxnSp>
        <p:nvCxnSpPr>
          <p:cNvPr id="59" name="Straight Connector 58"/>
          <p:cNvCxnSpPr/>
          <p:nvPr/>
        </p:nvCxnSpPr>
        <p:spPr>
          <a:xfrm>
            <a:off x="5338834" y="12244151"/>
            <a:ext cx="511076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5307669" y="9465440"/>
            <a:ext cx="511076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5348264" y="12588326"/>
            <a:ext cx="511076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7" name="Picture 16">
            <a:extLst>
              <a:ext uri="{FF2B5EF4-FFF2-40B4-BE49-F238E27FC236}">
                <a16:creationId xmlns:a16="http://schemas.microsoft.com/office/drawing/2014/main" id="{D131576F-E18A-421E-A6B0-57D9810B845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07669" y="1584139"/>
            <a:ext cx="2431506" cy="1633474"/>
          </a:xfrm>
          <a:prstGeom prst="rect">
            <a:avLst/>
          </a:prstGeom>
        </p:spPr>
      </p:pic>
      <p:pic>
        <p:nvPicPr>
          <p:cNvPr id="20" name="Picture 19">
            <a:extLst>
              <a:ext uri="{FF2B5EF4-FFF2-40B4-BE49-F238E27FC236}">
                <a16:creationId xmlns:a16="http://schemas.microsoft.com/office/drawing/2014/main" id="{371127BD-3127-4E77-AF58-FB8C1CBCEB0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07019" y="1552799"/>
            <a:ext cx="2735322" cy="1676523"/>
          </a:xfrm>
          <a:prstGeom prst="rect">
            <a:avLst/>
          </a:prstGeom>
        </p:spPr>
      </p:pic>
      <p:pic>
        <p:nvPicPr>
          <p:cNvPr id="24" name="Picture 23">
            <a:extLst>
              <a:ext uri="{FF2B5EF4-FFF2-40B4-BE49-F238E27FC236}">
                <a16:creationId xmlns:a16="http://schemas.microsoft.com/office/drawing/2014/main" id="{4D31B9ED-29A0-4779-8EEF-329E75FD8D4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316520" y="3350120"/>
            <a:ext cx="2464693" cy="1655768"/>
          </a:xfrm>
          <a:prstGeom prst="rect">
            <a:avLst/>
          </a:prstGeom>
        </p:spPr>
      </p:pic>
      <p:pic>
        <p:nvPicPr>
          <p:cNvPr id="26" name="Picture 25">
            <a:extLst>
              <a:ext uri="{FF2B5EF4-FFF2-40B4-BE49-F238E27FC236}">
                <a16:creationId xmlns:a16="http://schemas.microsoft.com/office/drawing/2014/main" id="{9E3C9997-62B4-4AFF-A6E3-1CB0EC17B80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781213" y="3316252"/>
            <a:ext cx="2522528" cy="1694620"/>
          </a:xfrm>
          <a:prstGeom prst="rect">
            <a:avLst/>
          </a:prstGeom>
        </p:spPr>
      </p:pic>
      <p:pic>
        <p:nvPicPr>
          <p:cNvPr id="60" name="Picture 59">
            <a:extLst>
              <a:ext uri="{FF2B5EF4-FFF2-40B4-BE49-F238E27FC236}">
                <a16:creationId xmlns:a16="http://schemas.microsoft.com/office/drawing/2014/main" id="{A8C443BC-C4A4-4826-A214-A81CF8F0C34F}"/>
              </a:ext>
            </a:extLst>
          </p:cNvPr>
          <p:cNvPicPr/>
          <p:nvPr/>
        </p:nvPicPr>
        <p:blipFill rotWithShape="1">
          <a:blip r:embed="rId8">
            <a:extLst>
              <a:ext uri="{28A0092B-C50C-407E-A947-70E740481C1C}">
                <a14:useLocalDpi xmlns:a14="http://schemas.microsoft.com/office/drawing/2010/main" val="0"/>
              </a:ext>
            </a:extLst>
          </a:blip>
          <a:srcRect l="1" t="11057" r="621" b="27451"/>
          <a:stretch/>
        </p:blipFill>
        <p:spPr>
          <a:xfrm>
            <a:off x="5345009" y="5152313"/>
            <a:ext cx="5007042" cy="2068735"/>
          </a:xfrm>
          <a:prstGeom prst="rect">
            <a:avLst/>
          </a:prstGeom>
        </p:spPr>
      </p:pic>
      <p:pic>
        <p:nvPicPr>
          <p:cNvPr id="61" name="Picture 60">
            <a:extLst>
              <a:ext uri="{FF2B5EF4-FFF2-40B4-BE49-F238E27FC236}">
                <a16:creationId xmlns:a16="http://schemas.microsoft.com/office/drawing/2014/main" id="{78D1074A-CE04-470F-9CBE-7B8C447E05C5}"/>
              </a:ext>
            </a:extLst>
          </p:cNvPr>
          <p:cNvPicPr/>
          <p:nvPr/>
        </p:nvPicPr>
        <p:blipFill>
          <a:blip r:embed="rId9">
            <a:extLst>
              <a:ext uri="{28A0092B-C50C-407E-A947-70E740481C1C}">
                <a14:useLocalDpi xmlns:a14="http://schemas.microsoft.com/office/drawing/2010/main" val="0"/>
              </a:ext>
            </a:extLst>
          </a:blip>
          <a:stretch>
            <a:fillRect/>
          </a:stretch>
        </p:blipFill>
        <p:spPr>
          <a:xfrm>
            <a:off x="230165" y="5039312"/>
            <a:ext cx="5077503" cy="2114216"/>
          </a:xfrm>
          <a:prstGeom prst="rect">
            <a:avLst/>
          </a:prstGeom>
        </p:spPr>
      </p:pic>
      <p:sp>
        <p:nvSpPr>
          <p:cNvPr id="62" name="Rectangle 61">
            <a:extLst>
              <a:ext uri="{FF2B5EF4-FFF2-40B4-BE49-F238E27FC236}">
                <a16:creationId xmlns:a16="http://schemas.microsoft.com/office/drawing/2014/main" id="{4F395082-6829-4DD4-9569-050A3DABFBB1}"/>
              </a:ext>
            </a:extLst>
          </p:cNvPr>
          <p:cNvSpPr/>
          <p:nvPr/>
        </p:nvSpPr>
        <p:spPr>
          <a:xfrm>
            <a:off x="2231014" y="7072705"/>
            <a:ext cx="2116877" cy="246221"/>
          </a:xfrm>
          <a:prstGeom prst="rect">
            <a:avLst/>
          </a:prstGeom>
        </p:spPr>
        <p:txBody>
          <a:bodyPr wrap="square">
            <a:spAutoFit/>
          </a:bodyPr>
          <a:lstStyle/>
          <a:p>
            <a:r>
              <a:rPr lang="en-AU" sz="1000" dirty="0"/>
              <a:t>Figure-1</a:t>
            </a:r>
          </a:p>
        </p:txBody>
      </p:sp>
      <p:graphicFrame>
        <p:nvGraphicFramePr>
          <p:cNvPr id="4" name="Table 3">
            <a:extLst>
              <a:ext uri="{FF2B5EF4-FFF2-40B4-BE49-F238E27FC236}">
                <a16:creationId xmlns:a16="http://schemas.microsoft.com/office/drawing/2014/main" id="{06827547-F843-43E1-A02F-30C00723E07B}"/>
              </a:ext>
            </a:extLst>
          </p:cNvPr>
          <p:cNvGraphicFramePr>
            <a:graphicFrameLocks noGrp="1"/>
          </p:cNvGraphicFramePr>
          <p:nvPr>
            <p:extLst>
              <p:ext uri="{D42A27DB-BD31-4B8C-83A1-F6EECF244321}">
                <p14:modId xmlns:p14="http://schemas.microsoft.com/office/powerpoint/2010/main" val="2186849677"/>
              </p:ext>
            </p:extLst>
          </p:nvPr>
        </p:nvGraphicFramePr>
        <p:xfrm>
          <a:off x="252168" y="8162487"/>
          <a:ext cx="4952799" cy="2560320"/>
        </p:xfrm>
        <a:graphic>
          <a:graphicData uri="http://schemas.openxmlformats.org/drawingml/2006/table">
            <a:tbl>
              <a:tblPr firstRow="1" firstCol="1" bandRow="1">
                <a:tableStyleId>{5C22544A-7EE6-4342-B048-85BDC9FD1C3A}</a:tableStyleId>
              </a:tblPr>
              <a:tblGrid>
                <a:gridCol w="2469496">
                  <a:extLst>
                    <a:ext uri="{9D8B030D-6E8A-4147-A177-3AD203B41FA5}">
                      <a16:colId xmlns:a16="http://schemas.microsoft.com/office/drawing/2014/main" val="1785973588"/>
                    </a:ext>
                  </a:extLst>
                </a:gridCol>
                <a:gridCol w="2483303">
                  <a:extLst>
                    <a:ext uri="{9D8B030D-6E8A-4147-A177-3AD203B41FA5}">
                      <a16:colId xmlns:a16="http://schemas.microsoft.com/office/drawing/2014/main" val="1780813993"/>
                    </a:ext>
                  </a:extLst>
                </a:gridCol>
              </a:tblGrid>
              <a:tr h="406788">
                <a:tc>
                  <a:txBody>
                    <a:bodyPr/>
                    <a:lstStyle/>
                    <a:p>
                      <a:r>
                        <a:rPr lang="en-US" sz="1400">
                          <a:effectLst/>
                        </a:rPr>
                        <a:t>Hardware:</a:t>
                      </a:r>
                      <a:endParaRPr lang="en-IN" sz="1100">
                        <a:effectLst/>
                      </a:endParaRPr>
                    </a:p>
                    <a:p>
                      <a:r>
                        <a:rPr lang="en-US" sz="1400">
                          <a:effectLst/>
                        </a:rPr>
                        <a:t>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1400">
                          <a:effectLst/>
                        </a:rPr>
                        <a:t>Software:</a:t>
                      </a:r>
                      <a:endParaRPr lang="en-IN" sz="1100">
                        <a:effectLst/>
                      </a:endParaRPr>
                    </a:p>
                    <a:p>
                      <a:r>
                        <a:rPr lang="en-US" sz="1400">
                          <a:effectLst/>
                        </a:rPr>
                        <a:t>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056874288"/>
                  </a:ext>
                </a:extLst>
              </a:tr>
              <a:tr h="2033941">
                <a:tc>
                  <a:txBody>
                    <a:bodyPr/>
                    <a:lstStyle/>
                    <a:p>
                      <a:pPr marL="347345" indent="-347345">
                        <a:lnSpc>
                          <a:spcPct val="150000"/>
                        </a:lnSpc>
                      </a:pPr>
                      <a:r>
                        <a:rPr lang="en-US" sz="1200" dirty="0" err="1">
                          <a:effectLst/>
                        </a:rPr>
                        <a:t>NodeMCU</a:t>
                      </a:r>
                      <a:r>
                        <a:rPr lang="en-US" sz="1200" dirty="0">
                          <a:effectLst/>
                        </a:rPr>
                        <a:t>(ESP8266)</a:t>
                      </a:r>
                      <a:endParaRPr lang="en-IN" sz="1100" dirty="0">
                        <a:effectLst/>
                      </a:endParaRPr>
                    </a:p>
                    <a:p>
                      <a:pPr marL="347345" indent="-347345">
                        <a:lnSpc>
                          <a:spcPct val="150000"/>
                        </a:lnSpc>
                      </a:pPr>
                      <a:r>
                        <a:rPr lang="en-US" sz="1200" dirty="0">
                          <a:effectLst/>
                        </a:rPr>
                        <a:t>MQ135</a:t>
                      </a:r>
                      <a:endParaRPr lang="en-IN" sz="1100" dirty="0">
                        <a:effectLst/>
                      </a:endParaRPr>
                    </a:p>
                    <a:p>
                      <a:pPr marL="347345" indent="-347345">
                        <a:lnSpc>
                          <a:spcPct val="150000"/>
                        </a:lnSpc>
                      </a:pPr>
                      <a:r>
                        <a:rPr lang="en-US" sz="1200" dirty="0">
                          <a:effectLst/>
                        </a:rPr>
                        <a:t>MQ7</a:t>
                      </a:r>
                      <a:endParaRPr lang="en-IN" sz="1100" dirty="0">
                        <a:effectLst/>
                      </a:endParaRPr>
                    </a:p>
                    <a:p>
                      <a:pPr marL="347345" indent="-347345">
                        <a:lnSpc>
                          <a:spcPct val="150000"/>
                        </a:lnSpc>
                      </a:pPr>
                      <a:r>
                        <a:rPr lang="en-US" sz="1200" dirty="0">
                          <a:effectLst/>
                        </a:rPr>
                        <a:t>DHT11</a:t>
                      </a:r>
                      <a:endParaRPr lang="en-IN" sz="1100" dirty="0">
                        <a:effectLst/>
                      </a:endParaRPr>
                    </a:p>
                    <a:p>
                      <a:pPr marL="347345" indent="-347345">
                        <a:lnSpc>
                          <a:spcPct val="150000"/>
                        </a:lnSpc>
                      </a:pPr>
                      <a:r>
                        <a:rPr lang="en-US" sz="1200" dirty="0">
                          <a:effectLst/>
                        </a:rPr>
                        <a:t>4051 Multiplexer</a:t>
                      </a:r>
                      <a:endParaRPr lang="en-IN" sz="1100" dirty="0">
                        <a:effectLst/>
                      </a:endParaRPr>
                    </a:p>
                    <a:p>
                      <a:pPr>
                        <a:lnSpc>
                          <a:spcPct val="150000"/>
                        </a:lnSpc>
                      </a:pPr>
                      <a:r>
                        <a:rPr lang="en-US" sz="1200" dirty="0" err="1">
                          <a:effectLst/>
                        </a:rPr>
                        <a:t>BreadBoard</a:t>
                      </a:r>
                      <a:endParaRPr lang="en-IN" sz="1100" dirty="0">
                        <a:effectLst/>
                      </a:endParaRPr>
                    </a:p>
                    <a:p>
                      <a:pPr>
                        <a:lnSpc>
                          <a:spcPct val="150000"/>
                        </a:lnSpc>
                      </a:pPr>
                      <a:r>
                        <a:rPr lang="en-US" sz="1200" dirty="0">
                          <a:effectLst/>
                        </a:rPr>
                        <a:t>Jumper Wires</a:t>
                      </a:r>
                      <a:endParaRPr lang="en-IN" sz="1100" dirty="0">
                        <a:effectLst/>
                      </a:endParaRPr>
                    </a:p>
                    <a:p>
                      <a:r>
                        <a:rPr lang="en-US" sz="1400" dirty="0">
                          <a:effectLst/>
                        </a:rPr>
                        <a:t> </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7345" indent="-347345">
                        <a:lnSpc>
                          <a:spcPct val="150000"/>
                        </a:lnSpc>
                      </a:pPr>
                      <a:r>
                        <a:rPr lang="en-US" sz="1200" dirty="0">
                          <a:effectLst/>
                        </a:rPr>
                        <a:t>Arduino IDE</a:t>
                      </a:r>
                      <a:endParaRPr lang="en-IN" sz="1100" dirty="0">
                        <a:effectLst/>
                      </a:endParaRPr>
                    </a:p>
                    <a:p>
                      <a:pPr marL="347345" indent="-347345">
                        <a:lnSpc>
                          <a:spcPct val="150000"/>
                        </a:lnSpc>
                      </a:pPr>
                      <a:r>
                        <a:rPr lang="en-US" sz="1200" dirty="0">
                          <a:effectLst/>
                        </a:rPr>
                        <a:t>Thinger.io</a:t>
                      </a:r>
                      <a:endParaRPr lang="en-IN" sz="1100" dirty="0">
                        <a:effectLst/>
                      </a:endParaRPr>
                    </a:p>
                    <a:p>
                      <a:pPr marL="347345" indent="-347345">
                        <a:lnSpc>
                          <a:spcPct val="150000"/>
                        </a:lnSpc>
                      </a:pPr>
                      <a:r>
                        <a:rPr lang="en-US" sz="1200" dirty="0">
                          <a:effectLst/>
                        </a:rPr>
                        <a:t>Visual Studio Code</a:t>
                      </a:r>
                      <a:endParaRPr lang="en-IN" sz="1100" dirty="0">
                        <a:effectLst/>
                      </a:endParaRPr>
                    </a:p>
                    <a:p>
                      <a:pPr marL="347345" indent="-347345">
                        <a:lnSpc>
                          <a:spcPct val="150000"/>
                        </a:lnSpc>
                      </a:pPr>
                      <a:r>
                        <a:rPr lang="en-US" sz="1200" dirty="0" err="1">
                          <a:effectLst/>
                        </a:rPr>
                        <a:t>Jupyter</a:t>
                      </a:r>
                      <a:r>
                        <a:rPr lang="en-US" sz="1200" dirty="0">
                          <a:effectLst/>
                        </a:rPr>
                        <a:t> Notebook(anaconda)</a:t>
                      </a:r>
                      <a:endParaRPr lang="en-IN" sz="1100" dirty="0">
                        <a:effectLst/>
                      </a:endParaRPr>
                    </a:p>
                    <a:p>
                      <a:r>
                        <a:rPr lang="en-US" sz="1400" dirty="0">
                          <a:effectLst/>
                        </a:rPr>
                        <a:t> </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368052296"/>
                  </a:ext>
                </a:extLst>
              </a:tr>
            </a:tbl>
          </a:graphicData>
        </a:graphic>
      </p:graphicFrame>
      <p:sp>
        <p:nvSpPr>
          <p:cNvPr id="8" name="TextBox 7">
            <a:extLst>
              <a:ext uri="{FF2B5EF4-FFF2-40B4-BE49-F238E27FC236}">
                <a16:creationId xmlns:a16="http://schemas.microsoft.com/office/drawing/2014/main" id="{8C88A208-11DA-463D-94DF-D5B526ECC78B}"/>
              </a:ext>
            </a:extLst>
          </p:cNvPr>
          <p:cNvSpPr txBox="1"/>
          <p:nvPr/>
        </p:nvSpPr>
        <p:spPr>
          <a:xfrm>
            <a:off x="183752" y="10855975"/>
            <a:ext cx="4936267" cy="1189172"/>
          </a:xfrm>
          <a:prstGeom prst="rect">
            <a:avLst/>
          </a:prstGeom>
          <a:noFill/>
        </p:spPr>
        <p:txBody>
          <a:bodyPr wrap="square" rtlCol="0">
            <a:spAutoFit/>
          </a:bodyPr>
          <a:lstStyle/>
          <a:p>
            <a:r>
              <a:rPr lang="en-IN" sz="1188" dirty="0"/>
              <a:t>Here we supply power to </a:t>
            </a:r>
            <a:r>
              <a:rPr lang="en-IN" sz="1188" dirty="0" err="1"/>
              <a:t>Vcc</a:t>
            </a:r>
            <a:r>
              <a:rPr lang="en-IN" sz="1188" dirty="0"/>
              <a:t> ports in all the sensors through </a:t>
            </a:r>
            <a:r>
              <a:rPr lang="en-IN" sz="1188" dirty="0" err="1"/>
              <a:t>NodeMCU</a:t>
            </a:r>
            <a:r>
              <a:rPr lang="en-IN" sz="1188" dirty="0"/>
              <a:t> and connect GND in the same way. We connect digital pins of DHT11 to digital pins of </a:t>
            </a:r>
            <a:r>
              <a:rPr lang="en-IN" sz="1188" dirty="0" err="1"/>
              <a:t>NodeMCU</a:t>
            </a:r>
            <a:r>
              <a:rPr lang="en-IN" sz="1188" dirty="0"/>
              <a:t>. As we have two Analog sensors and one </a:t>
            </a:r>
            <a:r>
              <a:rPr lang="en-IN" sz="1188" dirty="0" err="1"/>
              <a:t>analog</a:t>
            </a:r>
            <a:r>
              <a:rPr lang="en-IN" sz="1188" dirty="0"/>
              <a:t> port in </a:t>
            </a:r>
            <a:r>
              <a:rPr lang="en-IN" sz="1188" dirty="0" err="1"/>
              <a:t>NodeMCU</a:t>
            </a:r>
            <a:r>
              <a:rPr lang="en-IN" sz="1188" dirty="0"/>
              <a:t>, we use 4051 mux to compensate for lack of </a:t>
            </a:r>
            <a:r>
              <a:rPr lang="en-IN" sz="1188" dirty="0" err="1"/>
              <a:t>analog</a:t>
            </a:r>
            <a:r>
              <a:rPr lang="en-IN" sz="1188" dirty="0"/>
              <a:t> ports and connect MQ135 and MQ7 sensor to </a:t>
            </a:r>
            <a:r>
              <a:rPr lang="en-IN" sz="1188" dirty="0" err="1"/>
              <a:t>NodeMCU</a:t>
            </a:r>
            <a:r>
              <a:rPr lang="en-IN" sz="1188" dirty="0"/>
              <a:t> through 4051 mux. To calibrate the sensors for accuracy, we used suitable libraries.</a:t>
            </a:r>
          </a:p>
        </p:txBody>
      </p:sp>
      <p:sp>
        <p:nvSpPr>
          <p:cNvPr id="47" name="TextBox 46">
            <a:extLst>
              <a:ext uri="{FF2B5EF4-FFF2-40B4-BE49-F238E27FC236}">
                <a16:creationId xmlns:a16="http://schemas.microsoft.com/office/drawing/2014/main" id="{6B58E444-644A-454E-88E0-543D758BE751}"/>
              </a:ext>
            </a:extLst>
          </p:cNvPr>
          <p:cNvSpPr txBox="1"/>
          <p:nvPr/>
        </p:nvSpPr>
        <p:spPr>
          <a:xfrm>
            <a:off x="165093" y="12057243"/>
            <a:ext cx="5161435" cy="664601"/>
          </a:xfrm>
          <a:prstGeom prst="rect">
            <a:avLst/>
          </a:prstGeom>
          <a:noFill/>
        </p:spPr>
        <p:txBody>
          <a:bodyPr wrap="square">
            <a:spAutoFit/>
          </a:bodyPr>
          <a:lstStyle/>
          <a:p>
            <a:r>
              <a:rPr lang="en-IN" sz="1200" dirty="0"/>
              <a:t>We use Arduino IDE to upload a suitable code into the </a:t>
            </a:r>
            <a:r>
              <a:rPr lang="en-IN" sz="1200" dirty="0" err="1"/>
              <a:t>NodeMCU</a:t>
            </a:r>
            <a:r>
              <a:rPr lang="en-IN" sz="1200" dirty="0"/>
              <a:t> and configure it with thinger.io so we can send a command to receive the data gathered into the cloud server.</a:t>
            </a:r>
          </a:p>
        </p:txBody>
      </p:sp>
      <p:sp>
        <p:nvSpPr>
          <p:cNvPr id="48" name="TextBox 47">
            <a:extLst>
              <a:ext uri="{FF2B5EF4-FFF2-40B4-BE49-F238E27FC236}">
                <a16:creationId xmlns:a16="http://schemas.microsoft.com/office/drawing/2014/main" id="{7C285B8C-A6EF-4015-8876-ADF50C335A41}"/>
              </a:ext>
            </a:extLst>
          </p:cNvPr>
          <p:cNvSpPr txBox="1"/>
          <p:nvPr/>
        </p:nvSpPr>
        <p:spPr>
          <a:xfrm>
            <a:off x="165093" y="12721844"/>
            <a:ext cx="5161435" cy="664601"/>
          </a:xfrm>
          <a:prstGeom prst="rect">
            <a:avLst/>
          </a:prstGeom>
          <a:noFill/>
        </p:spPr>
        <p:txBody>
          <a:bodyPr wrap="square">
            <a:spAutoFit/>
          </a:bodyPr>
          <a:lstStyle/>
          <a:p>
            <a:r>
              <a:rPr lang="en-IN" sz="1200" dirty="0"/>
              <a:t>We have in the span of two weeks able to gather data of 10000 readings of humidity, temperature, MQ135, MQ7 and whether area is safe or not determined as 1 and 0.</a:t>
            </a:r>
          </a:p>
        </p:txBody>
      </p:sp>
      <p:sp>
        <p:nvSpPr>
          <p:cNvPr id="52" name="TextBox 51">
            <a:extLst>
              <a:ext uri="{FF2B5EF4-FFF2-40B4-BE49-F238E27FC236}">
                <a16:creationId xmlns:a16="http://schemas.microsoft.com/office/drawing/2014/main" id="{FE5D1B3D-E4BE-48CA-B3BF-D437AABEA57B}"/>
              </a:ext>
            </a:extLst>
          </p:cNvPr>
          <p:cNvSpPr txBox="1"/>
          <p:nvPr/>
        </p:nvSpPr>
        <p:spPr>
          <a:xfrm>
            <a:off x="175222" y="13314609"/>
            <a:ext cx="5161435" cy="1200329"/>
          </a:xfrm>
          <a:prstGeom prst="rect">
            <a:avLst/>
          </a:prstGeom>
          <a:noFill/>
        </p:spPr>
        <p:txBody>
          <a:bodyPr wrap="square">
            <a:spAutoFit/>
          </a:bodyPr>
          <a:lstStyle/>
          <a:p>
            <a:r>
              <a:rPr lang="en-US" sz="1200" dirty="0"/>
              <a:t>With the data gathered, one important feature we wanted to explore is analyzation of data and checking if we can predict the future result if an area is safe or not, based on Real-Time data supplied. For this we worked on Machine Learning and Deep Learning algorithms to achieve it. We have found that deep learning ended up giving more accurate and elaborate results compared to machine learning</a:t>
            </a:r>
            <a:endParaRPr lang="en-IN" sz="1200" dirty="0"/>
          </a:p>
        </p:txBody>
      </p:sp>
      <p:sp>
        <p:nvSpPr>
          <p:cNvPr id="53" name="TextBox 52">
            <a:extLst>
              <a:ext uri="{FF2B5EF4-FFF2-40B4-BE49-F238E27FC236}">
                <a16:creationId xmlns:a16="http://schemas.microsoft.com/office/drawing/2014/main" id="{32147C69-AED5-4BF4-BE31-8000B6E6D696}"/>
              </a:ext>
            </a:extLst>
          </p:cNvPr>
          <p:cNvSpPr txBox="1"/>
          <p:nvPr/>
        </p:nvSpPr>
        <p:spPr>
          <a:xfrm>
            <a:off x="173123" y="14398326"/>
            <a:ext cx="5161435" cy="461665"/>
          </a:xfrm>
          <a:prstGeom prst="rect">
            <a:avLst/>
          </a:prstGeom>
          <a:noFill/>
        </p:spPr>
        <p:txBody>
          <a:bodyPr wrap="square">
            <a:spAutoFit/>
          </a:bodyPr>
          <a:lstStyle/>
          <a:p>
            <a:r>
              <a:rPr lang="en-IN" sz="1200" dirty="0"/>
              <a:t>Now to display the end result of this project, we made an intuitive website for proper </a:t>
            </a:r>
            <a:r>
              <a:rPr lang="en-IN" sz="1200" dirty="0" err="1"/>
              <a:t>accessiblility</a:t>
            </a:r>
            <a:r>
              <a:rPr lang="en-IN" sz="1200" dirty="0"/>
              <a:t> of data collected with some info on pollution.</a:t>
            </a:r>
          </a:p>
        </p:txBody>
      </p:sp>
    </p:spTree>
    <p:extLst>
      <p:ext uri="{BB962C8B-B14F-4D97-AF65-F5344CB8AC3E}">
        <p14:creationId xmlns:p14="http://schemas.microsoft.com/office/powerpoint/2010/main" val="360604115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ster_2016_m.potx" id="{C99F4834-73B2-44AB-9211-DD57E3EBE727}" vid="{C99B119E-4D31-4661-B76A-37761BBBC0B1}"/>
    </a:ext>
  </a:extLst>
</a:theme>
</file>

<file path=docProps/app.xml><?xml version="1.0" encoding="utf-8"?>
<Properties xmlns="http://schemas.openxmlformats.org/officeDocument/2006/extended-properties" xmlns:vt="http://schemas.openxmlformats.org/officeDocument/2006/docPropsVTypes">
  <Template/>
  <TotalTime>6414</TotalTime>
  <Words>987</Words>
  <Application>Microsoft Office PowerPoint</Application>
  <PresentationFormat>Custom</PresentationFormat>
  <Paragraphs>78</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Times New Roman</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Jayasankar Variyar</dc:creator>
  <cp:lastModifiedBy>Rutwik Mekala</cp:lastModifiedBy>
  <cp:revision>76</cp:revision>
  <dcterms:created xsi:type="dcterms:W3CDTF">2016-03-28T06:32:15Z</dcterms:created>
  <dcterms:modified xsi:type="dcterms:W3CDTF">2021-06-04T22:47:58Z</dcterms:modified>
</cp:coreProperties>
</file>