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57" r:id="rId4"/>
    <p:sldId id="262" r:id="rId5"/>
    <p:sldId id="265" r:id="rId6"/>
    <p:sldId id="267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E9FED-4A5A-440E-9ADD-96E04009DFF9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E8E53-FB47-4CBB-8CE0-B6A37821A0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560C-E380-1943-B5D7-49A23CA338C0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Block3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691" y="150877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</a:t>
            </a:r>
            <a:r>
              <a:rPr lang="en-US" sz="4000" b="1" dirty="0">
                <a:latin typeface="Cambria" panose="02040503050406030204" pitchFamily="18" charset="0"/>
                <a:cs typeface="Times New Roman" panose="02020603050405020304" pitchFamily="18" charset="0"/>
              </a:rPr>
              <a:t>UTD Roommate Search Mobile Application </a:t>
            </a:r>
          </a:p>
        </p:txBody>
      </p:sp>
    </p:spTree>
    <p:extLst>
      <p:ext uri="{BB962C8B-B14F-4D97-AF65-F5344CB8AC3E}">
        <p14:creationId xmlns:p14="http://schemas.microsoft.com/office/powerpoint/2010/main" val="127344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842B-D4EA-42DC-B271-0290954D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3616"/>
            <a:ext cx="8229600" cy="1143000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613C0-C4B5-42FB-98A5-E6937CAA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62" y="1730511"/>
            <a:ext cx="1250951" cy="1667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2D9F2D-87D4-43B0-A653-91E4ED131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443" y="1727690"/>
            <a:ext cx="1253067" cy="16707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50C7E2-2D6C-41E1-A586-B23C70014B8E}"/>
              </a:ext>
            </a:extLst>
          </p:cNvPr>
          <p:cNvSpPr/>
          <p:nvPr/>
        </p:nvSpPr>
        <p:spPr>
          <a:xfrm>
            <a:off x="4929123" y="3398446"/>
            <a:ext cx="2412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cs typeface="Times New Roman" panose="02020603050405020304" pitchFamily="18" charset="0"/>
              </a:rPr>
              <a:t>Tejasvi</a:t>
            </a: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anose="02020603050405020304" pitchFamily="18" charset="0"/>
              </a:rPr>
              <a:t>Ramadas</a:t>
            </a: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Sagar</a:t>
            </a: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CB13CC-3C02-476E-98E1-912E5199CF39}"/>
              </a:ext>
            </a:extLst>
          </p:cNvPr>
          <p:cNvSpPr/>
          <p:nvPr/>
        </p:nvSpPr>
        <p:spPr>
          <a:xfrm>
            <a:off x="1730788" y="3419128"/>
            <a:ext cx="1439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cs typeface="Times New Roman" panose="02020603050405020304" pitchFamily="18" charset="0"/>
              </a:rPr>
              <a:t>Prema</a:t>
            </a: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Siddu</a:t>
            </a: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CB7812-AF3C-4AFA-B739-D77DB812F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124" y="4191062"/>
            <a:ext cx="1345289" cy="17468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474162-A795-4781-8A20-F34734E67E49}"/>
              </a:ext>
            </a:extLst>
          </p:cNvPr>
          <p:cNvSpPr/>
          <p:nvPr/>
        </p:nvSpPr>
        <p:spPr>
          <a:xfrm>
            <a:off x="1486105" y="5959936"/>
            <a:ext cx="1928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Rutwika Mohanty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A83DD6-D398-4602-9088-93075C606447}"/>
              </a:ext>
            </a:extLst>
          </p:cNvPr>
          <p:cNvSpPr/>
          <p:nvPr/>
        </p:nvSpPr>
        <p:spPr>
          <a:xfrm>
            <a:off x="5098840" y="5937955"/>
            <a:ext cx="1836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Mayank Madhav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5250CA-63F2-4115-9B76-C337057E8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0942" y="4140184"/>
            <a:ext cx="1376284" cy="179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6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236A-7D7C-492A-9B09-DFA04F28E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49" y="1159234"/>
            <a:ext cx="3332375" cy="564020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>
                <a:latin typeface="Cambria" panose="02040503050406030204" pitchFamily="18" charset="0"/>
              </a:rPr>
              <a:t>Current Scenario</a:t>
            </a:r>
          </a:p>
        </p:txBody>
      </p:sp>
      <p:pic>
        <p:nvPicPr>
          <p:cNvPr id="5" name="Picture 4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DDAE57C2-912B-4F8F-BF0F-1B4D00AA0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953" y="3625830"/>
            <a:ext cx="1830361" cy="1213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3DC6B-CE80-43BC-8516-F902C9053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578" y="2892601"/>
            <a:ext cx="758300" cy="509483"/>
          </a:xfrm>
          <a:prstGeom prst="rect">
            <a:avLst/>
          </a:prstGeom>
        </p:spPr>
      </p:pic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CC2AE12-2EE9-4AEC-8E72-B3A296D1D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978" y="2800986"/>
            <a:ext cx="564020" cy="5640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7E71C9-C905-4779-813D-F61E4415B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627" y="5021434"/>
            <a:ext cx="545955" cy="5459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779E32-35BB-4041-B2F7-DFC04D59C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1007" y="5252209"/>
            <a:ext cx="1193746" cy="379689"/>
          </a:xfrm>
          <a:prstGeom prst="rect">
            <a:avLst/>
          </a:prstGeom>
        </p:spPr>
      </p:pic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7E68F0BD-E832-488A-B3D0-FFC48C3C1A0E}"/>
              </a:ext>
            </a:extLst>
          </p:cNvPr>
          <p:cNvSpPr/>
          <p:nvPr/>
        </p:nvSpPr>
        <p:spPr>
          <a:xfrm flipH="1">
            <a:off x="391818" y="2083771"/>
            <a:ext cx="4535707" cy="1434430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Need Roommate/house?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213318-6E16-49E7-B675-7B422E61EEA9}"/>
              </a:ext>
            </a:extLst>
          </p:cNvPr>
          <p:cNvSpPr/>
          <p:nvPr/>
        </p:nvSpPr>
        <p:spPr>
          <a:xfrm>
            <a:off x="391818" y="3998102"/>
            <a:ext cx="4239586" cy="94192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Many different sites and platforms to look at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4D45EE-1D94-4EFB-A375-B23FEFACFC4B}"/>
              </a:ext>
            </a:extLst>
          </p:cNvPr>
          <p:cNvSpPr/>
          <p:nvPr/>
        </p:nvSpPr>
        <p:spPr>
          <a:xfrm>
            <a:off x="711393" y="5160937"/>
            <a:ext cx="3600435" cy="94192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Friends-Word of mouth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22F95-60B9-4E7A-A476-1C9E4BDD22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5898" y="1604972"/>
            <a:ext cx="34671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7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3E64-BEDF-4526-B19B-910F572F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032"/>
            <a:ext cx="3181546" cy="630335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>
                <a:latin typeface="Cambria" panose="02040503050406030204" pitchFamily="18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F3FDC-B527-46B0-A3F6-3762C676D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9056"/>
            <a:ext cx="8229600" cy="413710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 Rating Feature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Message/Chat option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InMail notification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Filter options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Recommendation/suggestion feature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Upload docs/apartment photos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Payment gateways	</a:t>
            </a: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80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D76F-3A57-4260-8CCB-41752169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295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>
                <a:latin typeface="Cambria" panose="02040503050406030204" pitchFamily="18" charset="0"/>
              </a:rPr>
              <a:t>Risks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E474-18A1-4E1A-86A3-0A42614B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14" y="2015062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 Technical failures such as Server failure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Insufficient data storage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Security issues.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Promotion of the application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Threat from competitors</a:t>
            </a:r>
          </a:p>
        </p:txBody>
      </p:sp>
    </p:spTree>
    <p:extLst>
      <p:ext uri="{BB962C8B-B14F-4D97-AF65-F5344CB8AC3E}">
        <p14:creationId xmlns:p14="http://schemas.microsoft.com/office/powerpoint/2010/main" val="384623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B75C-6567-487A-8D0F-3AFB907A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pPr algn="l"/>
            <a:r>
              <a:rPr lang="en-US" sz="2800" b="1" u="sng" dirty="0">
                <a:latin typeface="Cambria" panose="02040503050406030204" pitchFamily="18" charset="0"/>
              </a:rPr>
              <a:t>Knowledge</a:t>
            </a:r>
            <a:r>
              <a:rPr lang="en-US" u="sng" dirty="0"/>
              <a:t> </a:t>
            </a:r>
            <a:r>
              <a:rPr lang="en-US" sz="2800" b="1" u="sng" dirty="0">
                <a:latin typeface="Cambria" panose="02040503050406030204" pitchFamily="18" charset="0"/>
              </a:rPr>
              <a:t>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0AF64-1028-473B-B6F7-D7F7C67C6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9138"/>
            <a:ext cx="8229600" cy="4525963"/>
          </a:xfrm>
        </p:spPr>
        <p:txBody>
          <a:bodyPr/>
          <a:lstStyle/>
          <a:p>
            <a:r>
              <a:rPr lang="en-US" sz="2400" dirty="0">
                <a:latin typeface="Cambria" panose="02040503050406030204" pitchFamily="18" charset="0"/>
              </a:rPr>
              <a:t>Cross platform application development.</a:t>
            </a:r>
          </a:p>
          <a:p>
            <a:r>
              <a:rPr lang="en-US" sz="2400" dirty="0">
                <a:latin typeface="Cambria" panose="02040503050406030204" pitchFamily="18" charset="0"/>
              </a:rPr>
              <a:t>Data warehousing and database.</a:t>
            </a:r>
          </a:p>
          <a:p>
            <a:r>
              <a:rPr lang="en-US" sz="2400" dirty="0">
                <a:latin typeface="Cambria" panose="02040503050406030204" pitchFamily="18" charset="0"/>
              </a:rPr>
              <a:t>Security and automation testing.</a:t>
            </a:r>
          </a:p>
          <a:p>
            <a:r>
              <a:rPr lang="en-US" sz="2400" dirty="0">
                <a:latin typeface="Cambria" panose="02040503050406030204" pitchFamily="18" charset="0"/>
              </a:rPr>
              <a:t>Business intelligence and analytics</a:t>
            </a:r>
          </a:p>
          <a:p>
            <a:r>
              <a:rPr lang="en-US" sz="2400" dirty="0">
                <a:latin typeface="Cambria" panose="02040503050406030204" pitchFamily="18" charset="0"/>
              </a:rPr>
              <a:t>Social networking and E-commerce domain knowledge.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2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36AB-2897-4E59-8886-8F2E16EC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3196" y="2797404"/>
            <a:ext cx="5377992" cy="1652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1108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117</Words>
  <Application>Microsoft Office PowerPoint</Application>
  <PresentationFormat>On-screen Show (4:3)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</vt:lpstr>
      <vt:lpstr>Times New Roman</vt:lpstr>
      <vt:lpstr>Office Theme</vt:lpstr>
      <vt:lpstr>  UTD Roommate Search Mobile Application </vt:lpstr>
      <vt:lpstr>Team Members</vt:lpstr>
      <vt:lpstr>Current Scenario</vt:lpstr>
      <vt:lpstr>Features</vt:lpstr>
      <vt:lpstr>Risks and Challenges</vt:lpstr>
      <vt:lpstr>Knowledge Gain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Rutwika Mohanty</cp:lastModifiedBy>
  <cp:revision>55</cp:revision>
  <dcterms:created xsi:type="dcterms:W3CDTF">2011-08-25T15:49:05Z</dcterms:created>
  <dcterms:modified xsi:type="dcterms:W3CDTF">2018-02-06T17:21:49Z</dcterms:modified>
</cp:coreProperties>
</file>