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Bodoni" panose="020B0604020202020204" charset="0"/>
      <p:regular r:id="rId29"/>
      <p:bold r:id="rId30"/>
      <p:italic r:id="rId31"/>
      <p:boldItalic r:id="rId32"/>
    </p:embeddedFont>
    <p:embeddedFont>
      <p:font typeface="Cabin" panose="020B060402020202020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Montserrat Black" panose="020F0502020204030204" pitchFamily="2" charset="0"/>
      <p:bold r:id="rId41"/>
      <p:boldItalic r:id="rId42"/>
    </p:embeddedFont>
    <p:embeddedFont>
      <p:font typeface="Montserrat ExtraLight" panose="00000300000000000000" pitchFamily="2" charset="0"/>
      <p:regular r:id="rId43"/>
      <p:bold r:id="rId44"/>
      <p:italic r:id="rId45"/>
      <p:boldItalic r:id="rId46"/>
    </p:embeddedFont>
    <p:embeddedFont>
      <p:font typeface="Montserrat Light" panose="020F0502020204030204" pitchFamily="2" charset="0"/>
      <p:regular r:id="rId47"/>
      <p:bold r:id="rId48"/>
      <p:italic r:id="rId49"/>
      <p:boldItalic r:id="rId50"/>
    </p:embeddedFont>
    <p:embeddedFont>
      <p:font typeface="Montserrat Medium" panose="00000600000000000000" pitchFamily="2" charset="0"/>
      <p:regular r:id="rId51"/>
      <p:bold r:id="rId52"/>
      <p:italic r:id="rId53"/>
      <p:boldItalic r:id="rId54"/>
    </p:embeddedFont>
    <p:embeddedFont>
      <p:font typeface="Montserrat SemiBold" panose="000007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font" Target="fonts/font3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font" Target="fonts/font29.fntdata"/><Relationship Id="rId58" Type="http://schemas.openxmlformats.org/officeDocument/2006/relationships/font" Target="fonts/font3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font" Target="fonts/font32.fntdata"/><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font" Target="fonts/font3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font" Target="fonts/font33.fntdata"/><Relationship Id="rId10" Type="http://schemas.openxmlformats.org/officeDocument/2006/relationships/slide" Target="slides/slide9.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03:38:27.663"/>
    </inkml:context>
    <inkml:brush xml:id="br0">
      <inkml:brushProperty name="width" value="0.2" units="cm"/>
      <inkml:brushProperty name="height" value="0.2" units="cm"/>
      <inkml:brushProperty name="color" value="#FFFFFF"/>
    </inkml:brush>
  </inkml:definitions>
  <inkml:trace contextRef="#ctx0" brushRef="#br0">193 1165 24575,'372'0'0,"-367"0"0,-3 0 0,1 0 0,-1 0 0,1 0 0,-1 0 0,0 0 0,1 0 0,-1-1 0,1 1 0,-1-1 0,1 0 0,-1 0 0,0 0 0,0 0 0,3-1 0,-5 1 0,0 1 0,0-1 0,0 1 0,-1-1 0,1 1 0,0-1 0,-1 1 0,1-1 0,0 1 0,-1-1 0,1 1 0,-1 0 0,1-1 0,0 1 0,-1 0 0,1-1 0,-1 1 0,1 0 0,-1 0 0,1-1 0,-1 1 0,1 0 0,-1 0 0,0 0 0,1 0 0,-1 0 0,1 0 0,-1 0 0,1 0 0,-1 0 0,1 0 0,-1 0 0,0 0 0,-24-3 0,-80 2 0,80 3 0,-1-1 0,1-2 0,-1 0 0,1-2 0,-1-1 0,-31-9 0,28 4 0,18 5 0,-1 1 0,1-2 0,-1 1 0,2-1 0,-1-1 0,0 0 0,-11-10 0,-63-38 0,56 38 0,28 16 0,1 0 0,0 0 0,0 0 0,-1 0 0,1 0 0,0 0 0,-1 0 0,1-1 0,0 1 0,0 0 0,-1 0 0,1 1 0,0-1 0,-1 0 0,1 0 0,0 0 0,-1 0 0,1 0 0,0 0 0,0 0 0,-1 0 0,1 0 0,0 1 0,0-1 0,-1 0 0,1 0 0,0 0 0,0 1 0,-1-1 0,1 0 0,0 0 0,0 1 0,4 17 0,10 13 0,20 67 0,-7-15 0,-14-50 0,-3 1 0,0 0 0,-2 0 0,5 53 0,6 61 0,-21-233 0,4-143 0,2 194 0,12-40 0,-10 49 0,0 0 0,-2-1 0,1-37 0,-7 21 0,0 20 0,2 0 0,2-29 0,-2 47 0,1-1 0,-1 1 0,1-1 0,0 1 0,1 0 0,-1-1 0,1 1 0,0 0 0,0 0 0,0 0 0,0 0 0,1 0 0,-1 1 0,1-1 0,0 1 0,7-6 0,-9 8 0,1-1 0,0 1 0,0 0 0,0 0 0,0 1 0,0-1 0,0 0 0,0 1 0,0-1 0,0 1 0,0-1 0,0 1 0,0 0 0,0 0 0,1 0 0,-1 0 0,0 1 0,0-1 0,0 0 0,0 1 0,0 0 0,0-1 0,3 3 0,4 1 0,-1 1 0,1 1 0,-1 0 0,8 7 0,15 11 0,12 8 0,-38-28 0,0 1 0,0-1 0,1 1 0,-1-2 0,1 1 0,0 0 0,0-1 0,1-1 0,-1 1 0,1-1 0,-1 0 0,1 0 0,13 1 0,256-2 0,-121-4 0,-121 8 0,-19 2 0,-15-6 0,0-1 0,0 0 0,0 1 0,0-1 0,0 0 0,1 1 0,-1-1 0,0 1 0,0-1 0,0 0 0,0 1 0,0-1 0,0 1 0,0-1 0,0 0 0,0 1 0,-1-1 0,1 1 0,0-1 0,0 0 0,0 1 0,0-1 0,-1 0 0,1 1 0,0-1 0,0 0 0,0 1 0,-1-1 0,1 0 0,0 1 0,-1-1 0,1 0 0,0 0 0,-1 1 0,1-1 0,-8 5 0,-1-1 0,1-1 0,-1 1 0,1-1 0,-1 0 0,0-1 0,0 0 0,-11 0 0,7 1 0,-44 6 0,29-6 0,0 2 0,-39 12 0,59-14 0,1 0 0,-1 0 0,0 1 0,1-1 0,0 2 0,0-1 0,0 1 0,0 0 0,1 1 0,0 0 0,0 0 0,-9 12 0,11-11 0,1-1 0,-1 2 0,1-1 0,1 0 0,-1 1 0,-1 12 0,2-13 0,1 1 0,-1-1 0,-1 0 0,1 1 0,-1-1 0,-1 0 0,-6 11 0,8-17 0,1 0 0,0 1 0,0-1 0,0 0 0,0 1 0,0-1 0,0 0 0,0 1 0,1-1 0,-1 1 0,0 0 0,1-1 0,0 1 0,-1-1 0,1 1 0,0 0 0,0-1 0,-1 1 0,1 0 0,1-1 0,-1 1 0,0 0 0,1 2 0,0-2 0,1-1 0,-1 1 0,1-1 0,-1 0 0,1 0 0,-1 0 0,1 1 0,0-1 0,0-1 0,0 1 0,-1 0 0,1 0 0,0-1 0,0 1 0,0-1 0,0 0 0,0 1 0,0-1 0,3 0 0,102 5 0,14 3 0,-72-6 0,-36-2 0,-1 1 0,1 0 0,0 1 0,16 4 0,-21 0 0,-17-1 0,-21 0 0,28-4 0,-90 20 0,15-3 0,26-8 0,-146 22 0,143-24 0,19-2 0,-61 1 0,23-8 0,44 1 0,26 0 0,10 0 0,978 0 0,-963 1 0,0 1 0,25 6 0,-24-4 0,44 3 0,157 5 0,229 16 0,611-28 0,-1036 2 0,51 9 0,-22-3 0,-2 1 0,-27-4 0,50 1 0,34 5 0,-75-6 0,42 0 0,454-6 0,-530 1 0,0 0 0,0 0 0,0 0 0,0-1 0,0 1 0,0-1 0,0 0 0,0 0 0,0 0 0,0 0 0,0 0 0,4-4 0,-6 5 0,-1 0 0,0-1 0,1 1 0,-1-1 0,1 1 0,-1-1 0,1 0 0,-1 1 0,0-1 0,1 1 0,-1-1 0,0 0 0,0 1 0,0-1 0,1 0 0,-1 1 0,0-1 0,0 0 0,0 1 0,0-1 0,0 0 0,0 1 0,0-2 0,-1 1 0,0-1 0,1 0 0,-1 0 0,0 1 0,0-1 0,0 0 0,0 1 0,0-1 0,-1 1 0,1-1 0,0 1 0,-2-2 0,-5-3 0,0 0 0,0 1 0,0-1 0,0 2 0,-1-1 0,0 1 0,0 0 0,0 1 0,-1 0 0,1 1 0,-1 0 0,-13-2 0,-12 2 0,-1 0 0,-39 5 0,5-1 0,-462-2 0,521 0 0,1-1 0,0-1 0,-1 0 0,1 0 0,0-1 0,1 0 0,-1-1 0,0 0 0,1 0 0,0-1 0,0 0 0,0-1 0,1 0 0,0-1 0,0 1 0,-9-11 0,14 12 0,0 0 0,1 0 0,0 1 0,0-1 0,0-1 0,0 1 0,1 0 0,0 0 0,0 0 0,0-10 0,3-60 0,0 38 0,-3-17 0,0-31 0,2 77 0,-1 0 0,2 0 0,-1-1 0,1 1 0,0 1 0,1-1 0,5-11 0,-5 24 0,0 1 0,0 0 0,0 0 0,2 12 0,0 9 0,-2 1 0,-1 0 0,-1 0 0,-5 43 0,4-69 0,0 0 0,0-1 0,0 1 0,-1 0 0,1 0 0,-1-1 0,1 1 0,-1-1 0,0 1 0,1-1 0,-1 1 0,0-1 0,0 1 0,0-1 0,0 0 0,0 1 0,-1-1 0,1 0 0,0 0 0,0 0 0,-1 0 0,1 0 0,-1 0 0,-1 1 0,2-2 0,-1 0 0,1 0 0,0 0 0,0 0 0,-1 0 0,1 0 0,0 0 0,-1 0 0,1 0 0,0-1 0,0 1 0,-1 0 0,1-1 0,0 1 0,0-1 0,0 0 0,0 1 0,0-1 0,-1 0 0,1 1 0,0-1 0,1 0 0,-1 0 0,0 0 0,0 0 0,0 0 0,0 0 0,1 0 0,-1 0 0,1-1 0,-1 1 0,0-2 0,-15-32 0,2-2 0,-18-74 0,6 17 0,23 85 0,1 2 0,0-1 0,-1 0 0,0 1 0,-8-14 0,11 20 0,-1 1 0,1-1 0,-1 0 0,1 0 0,-1 1 0,0-1 0,0 0 0,1 1 0,-1-1 0,0 1 0,0-1 0,0 1 0,1-1 0,-1 1 0,0 0 0,0-1 0,0 1 0,0 0 0,-2-1 0,2 2 0,0-1 0,-1 0 0,1 1 0,0-1 0,0 1 0,-1-1 0,1 1 0,0 0 0,0-1 0,0 1 0,0 0 0,0 0 0,0 0 0,0 0 0,0 0 0,0 0 0,0 0 0,-1 2 0,-2 4 0,1 0 0,0 1 0,0 0 0,0-1 0,1 1 0,0 0 0,1 0 0,-1 0 0,1 12 0,-5 23 0,-1-18 0,-14 39 0,18-56 0,-1 0 0,0 0 0,0 0 0,-1 0 0,0 0 0,0-1 0,-1 0 0,-7 8 0,12-14 0,0 0 0,0 1 0,0-1 0,0 0 0,0 0 0,-1-1 0,1 1 0,0 0 0,0 0 0,-1 0 0,1-1 0,0 1 0,-1-1 0,1 1 0,0-1 0,-1 1 0,1-1 0,-1 0 0,1 0 0,-1 0 0,1 0 0,-1 0 0,1 0 0,0 0 0,-1 0 0,1-1 0,-1 1 0,1 0 0,-1-1 0,1 1 0,0-1 0,-1 0 0,1 1 0,0-1 0,0 0 0,-1 0 0,1 0 0,0 0 0,0 0 0,0 0 0,0 0 0,0 0 0,0 0 0,1 0 0,-1-1 0,0 1 0,0-2 0,-4-8 0,0 0 0,1 0 0,1-1 0,-5-21 0,3 13 0,-5-19 0,-6-44 0,16 82 0,0-1 0,0 1 0,0-1 0,-1 1 0,1-1 0,0 1 0,-1-1 0,1 1 0,-1 0 0,1-1 0,-1 1 0,0 0 0,1-1 0,-1 1 0,-2-2 0,3 3 0,-1 0 0,1 0 0,-1 0 0,1 0 0,-1 1 0,1-1 0,-1 0 0,1 0 0,-1 0 0,1 1 0,0-1 0,-1 0 0,1 1 0,-1-1 0,1 0 0,0 1 0,-1-1 0,1 1 0,0-1 0,-1 0 0,1 1 0,0-1 0,0 1 0,-1-1 0,1 1 0,0-1 0,0 1 0,0 0 0,-19 53 0,17-48 0,-1 7 0,-2 0 0,0 0 0,0 0 0,-1-1 0,-1 0 0,-10 14 0,16-23 0,-1-1 0,0 0 0,1 0 0,-1 0 0,0 0 0,0 0 0,0-1 0,0 1 0,0 0 0,0-1 0,-1 0 0,1 1 0,0-1 0,-1 0 0,1 0 0,-1 0 0,1-1 0,-1 1 0,1-1 0,-1 1 0,0-1 0,1 0 0,-1 0 0,0 0 0,1 0 0,-1 0 0,0-1 0,1 1 0,-1-1 0,1 0 0,-1 0 0,1 0 0,-1 0 0,1 0 0,0 0 0,-1-1 0,1 1 0,0-1 0,-2-1 0,-9-8 0,0-1 0,1 0 0,0-1 0,1 0 0,1-1 0,-15-25 0,-41-97 0,60 123 0,3 6 0,-1 0 0,1 1 0,-1-1 0,-1 1 0,1 0 0,-1 1 0,-7-8 0,12 12 0,-1 0 0,0 1 0,0-1 0,-1 0 0,1 0 0,0 1 0,0-1 0,0 1 0,0-1 0,-1 1 0,1-1 0,0 1 0,0 0 0,-1 0 0,1-1 0,0 1 0,-1 0 0,1 0 0,-2 0 0,2 1 0,-1 0 0,1 0 0,-1 0 0,1-1 0,-1 1 0,1 1 0,0-1 0,0 0 0,-1 0 0,1 0 0,0 1 0,0-1 0,0 0 0,0 1 0,1-1 0,-1 1 0,0-1 0,0 1 0,0 2 0,-7 21 0,1 0 0,0 0 0,-2 33 0,4-26 0,-14 48 0,18-77 0,-2 8 0,-1 1 0,-1-1 0,0 0 0,-11 20 0,15-30 0,0 1 0,0-1 0,0 1 0,0-1 0,0 1 0,0-1 0,-1 0 0,1 0 0,0 0 0,-1 0 0,1 0 0,-1 0 0,1 0 0,-1 0 0,1 0 0,-1-1 0,0 1 0,1 0 0,-1-1 0,0 0 0,1 1 0,-1-1 0,0 0 0,0 0 0,1 0 0,-1 0 0,0 0 0,0 0 0,1-1 0,-1 1 0,0 0 0,1-1 0,-1 0 0,0 1 0,1-1 0,-1 0 0,1 0 0,-1 0 0,1 0 0,-1 0 0,1 0 0,0 0 0,-1 0 0,0-2 0,-11-12 0,1 1 0,0-2 0,2 1 0,-14-26 0,16 26 0,6 13 0,1 0 0,0 0 0,0 0 0,0-1 0,0 1 0,1 0 0,-1-1 0,1 1 0,-1 0 0,1-1 0,0 1 0,0-1 0,0-3 0,0 5 0,0 1 0,0-1 0,1 1 0,-1-1 0,0 1 0,0 0 0,0-1 0,1 1 0,-1-1 0,0 1 0,1-1 0,-1 1 0,0 0 0,1-1 0,-1 1 0,0 0 0,1-1 0,-1 1 0,1 0 0,-1 0 0,0-1 0,1 1 0,-1 0 0,1 0 0,0 0 0,0-1 0,1 1 0,-1 1 0,1-1 0,-1 0 0,1 0 0,-1 0 0,0 1 0,1-1 0,-1 1 0,0-1 0,1 1 0,-1-1 0,2 2 0,14 9 0,0 0 0,0 1 0,26 26 0,-34-28 0,2 0 0,-1-1 0,1 0 0,0-1 0,1 0 0,0-1 0,0 0 0,0-1 0,1 0 0,25 7 0,15-4 0,-32-6 0,1 2 0,-1 0 0,0 1 0,38 16 0,-51-18 0,1 0 0,-1 1 0,11 9 0,-18-13 0,0-1 0,-1 1 0,1-1 0,0 1 0,-1-1 0,1 1 0,-1 0 0,1-1 0,-1 1 0,1 0 0,-1-1 0,0 1 0,1 0 0,-1 0 0,0 0 0,1-1 0,-1 1 0,0 0 0,0 0 0,0 0 0,0 1 0,0-1 0,-1-1 0,0 1 0,1 0 0,-1 0 0,0 0 0,0-1 0,1 1 0,-1 0 0,0-1 0,0 1 0,0 0 0,0-1 0,0 1 0,0-1 0,0 0 0,0 1 0,0-1 0,0 0 0,0 0 0,0 0 0,0 1 0,-2-1 0,-8 0 0,-1 0 0,1 0 0,0-1 0,0 0 0,-1-1 0,-16-6 0,2 2 0,-82-17 0,90 20 0,-28-4 0,-78-3 0,34 12 0,-84-4 0,164 0 0,0 0 0,0-1 0,0 0 0,0-1 0,0 0 0,-11-7 0,8 5 0,1 0 0,-23-7 0,-52-17 0,69 23 0,0 0 0,-1 0 0,0 2 0,0 0 0,0 2 0,-28-3 0,-81 9 0,-92-5 0,165-8 0,40 6 0,1 1 0,-25-1 0,-178 4 0,215 3 0,9 2 0,13 8 0,-14-10 0,32 19 0,69 28 0,-31-16 0,-27-14 0,20 11 0,-54-23 0,-1-2 0,31 10 0,-30-12 0,0 1 0,0 1 0,18 9 0,-28-11 0,0-1 0,0-1 0,0 1 0,0-1 0,0 0 0,1 0 0,-1 0 0,1-1 0,0 0 0,-1 0 0,1-1 0,0 1 0,-1-1 0,8-1 0,-7 0 0,1-1 0,-1 0 0,0-1 0,1 1 0,-1-1 0,0-1 0,-1 1 0,1-1 0,-1 0 0,1 0 0,-1-1 0,4-4 0,138-153 0,-47 46 0,-94 111 0,85-93 0,155-130 0,-236 221 0,0-1 0,0 1 0,0 1 0,1 0 0,0 1 0,0 0 0,1 0 0,-1 1 0,23-4 0,1 2 0,-19 2 0,0 1 0,1 0 0,-1 1 0,1 1 0,0 1 0,0 0 0,-1 2 0,31 5 0,6 9 0,-31-8 0,0-1 0,1 0 0,-1-2 0,1-1 0,1-1 0,41 1 0,-58-6 0,0 1 0,0-1 0,0 0 0,-1 0 0,1-1 0,0 0 0,-1 0 0,0-1 0,0 1 0,0-1 0,0-1 0,10-9 0,5-7 0,34-43 0,-36 40 0,104-129 0,107-175 0,-229 327 0,19-28 0,-10 24 0,-9 5 0,-1 1 0,0-1 0,1 1 0,-1-1 0,1 1 0,-1-1 0,0 1 0,0-1 0,1 1 0,-1 0 0,0-1 0,0 1 0,0 0 0,0-1 0,0 1 0,1 0 0,-1-1 0,0 1 0,-1 0 0,1-1 0,0 2 0,-3 20 0,-1 0 0,-1 0 0,0 0 0,-2-1 0,-1 0 0,-14 28 0,-2 9 0,-57 181 0,42-120 0,34-104 0,2-5 0,0 1 0,0-1 0,-1-1 0,0 1 0,-1 0 0,0-1 0,0 0 0,-1 0 0,0-1 0,-13 14 0,12-19 0,8-10 0,9-11 0,190-236 0,-183 234 0,2 2 0,0 0 0,0 1 0,2 1 0,36-22 0,-56 37 0,0 1 0,0-1 0,0 0 0,0 1 0,0-1 0,0 1 0,0-1 0,1 1 0,-1 0 0,0 0 0,0-1 0,0 1 0,0 0 0,0 0 0,1 0 0,-1 0 0,0 0 0,0 0 0,0 1 0,0-1 0,1 0 0,-1 0 0,0 1 0,0-1 0,0 1 0,0-1 0,0 1 0,0 0 0,0-1 0,0 1 0,0 0 0,0-1 0,0 1 0,-1 0 0,1 0 0,0 0 0,0 0 0,-1 0 0,1 0 0,-1 0 0,1 0 0,-1 0 0,1 0 0,-1 0 0,0 1 0,1-1 0,-1 2 0,2 4 0,-1 0 0,0 1 0,-1-1 0,1 0 0,-1 1 0,-2 11 0,-7 24 0,-2-1 0,-2 0 0,-2-1 0,-25 48 0,37-83 0,-19 39 0,-3-1 0,-55 74 0,71-102 0,17-18 0,26-23 0,-27 19 0,65-43 0,122-63 0,-35 23 0,-149 84 0,15-12 0,2 2 0,0 0 0,0 2 0,31-9 0,-50 22 0,-15 6 0,-15 8 0,-274 116 0,228-93 0,-1 0 0,63-34 0,-1 0 0,0-1 0,0 0 0,0 0 0,0 0 0,-1-1 0,-14 1 0,21-2 5,0 0 0,0 0 0,0 0 0,0 0 0,0 0 0,0 0-1,0 0 1,0-1 0,0 1 0,1 0 0,-1 0 0,0-1 0,0 1 0,0-1 0,0 1-1,0-1 1,0 1 0,0-1 0,1 1 0,-1-1 0,0 0 0,0 0 0,1 0-62,0 0 0,0 0 0,0 0 0,0 0 0,0 1 1,0-1-1,0 0 0,0 0 0,0 0 0,1 0 0,-1 1 1,0-1-1,1 0 0,-1 0 0,0 1 0,1-1 0,-1 0 1,1 0-1,-1 1 0,1-1 0,0 1 0,-1-1 0,1 0 1,0 1-1,0-1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03:38:40.185"/>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03:38:41.115"/>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03:38:41.509"/>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f7b6b5aa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f7b6b5aa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cf7b6b5aa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cf7b6b5aa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5dafe12e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5dafe12e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5dafe12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5dafe12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5dafe12e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5dafe12e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5dafe12e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5dafe12e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5dafe12e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5dafe12e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5dafe12e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5dafe12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5dafe12e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5dafe12e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f7b6b5aa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f7b6b5aa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de7457949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cf7b6b5aa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cf7b6b5aa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cf7b6b5aa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cf7b6b5aa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de7457949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de745794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23e33648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b23e3364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23e33648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23e33648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23e33648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23e33648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f7b6b5aa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f7b6b5a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f7b6b5aa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f7b6b5aa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f7b6b5aa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f7b6b5aa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cf7b6b5aa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cf7b6b5aa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subtitle" type="title">
  <p:cSld name="TITLE">
    <p:spTree>
      <p:nvGrpSpPr>
        <p:cNvPr id="1" name="Shape 9"/>
        <p:cNvGrpSpPr/>
        <p:nvPr/>
      </p:nvGrpSpPr>
      <p:grpSpPr>
        <a:xfrm>
          <a:off x="0" y="0"/>
          <a:ext cx="0" cy="0"/>
          <a:chOff x="0" y="0"/>
          <a:chExt cx="0" cy="0"/>
        </a:xfrm>
      </p:grpSpPr>
      <p:sp>
        <p:nvSpPr>
          <p:cNvPr id="10" name="Google Shape;10;p2"/>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4964349" y="1365375"/>
            <a:ext cx="15504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E2A47"/>
              </a:buClr>
              <a:buSzPts val="1800"/>
              <a:buFont typeface="Cabin"/>
              <a:buNone/>
              <a:defRPr sz="1800">
                <a:solidFill>
                  <a:srgbClr val="0E2A47"/>
                </a:solidFill>
                <a:latin typeface="Cabin"/>
                <a:ea typeface="Cabin"/>
                <a:cs typeface="Cabin"/>
                <a:sym typeface="Cabin"/>
              </a:defRPr>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14" name="Google Shape;14;p2"/>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5;p2"/>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2"/>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txBox="1">
            <a:spLocks noGrp="1"/>
          </p:cNvSpPr>
          <p:nvPr>
            <p:ph type="ctrTitle" idx="2"/>
          </p:nvPr>
        </p:nvSpPr>
        <p:spPr>
          <a:xfrm>
            <a:off x="4964351" y="2934875"/>
            <a:ext cx="2448600" cy="447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1200"/>
              <a:buFont typeface="Cabin"/>
              <a:buNone/>
              <a:defRPr sz="1200" b="0">
                <a:solidFill>
                  <a:srgbClr val="999999"/>
                </a:solidFill>
                <a:latin typeface="Cabin"/>
                <a:ea typeface="Cabin"/>
                <a:cs typeface="Cabin"/>
                <a:sym typeface="Cabin"/>
              </a:defRPr>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Title &amp; Summary" type="tx">
  <p:cSld name="TITLE_AND_BODY">
    <p:spTree>
      <p:nvGrpSpPr>
        <p:cNvPr id="1" name="Shape 102"/>
        <p:cNvGrpSpPr/>
        <p:nvPr/>
      </p:nvGrpSpPr>
      <p:grpSpPr>
        <a:xfrm>
          <a:off x="0" y="0"/>
          <a:ext cx="0" cy="0"/>
          <a:chOff x="0" y="0"/>
          <a:chExt cx="0" cy="0"/>
        </a:xfrm>
      </p:grpSpPr>
      <p:sp>
        <p:nvSpPr>
          <p:cNvPr id="103" name="Google Shape;103;p11"/>
          <p:cNvSpPr/>
          <p:nvPr/>
        </p:nvSpPr>
        <p:spPr>
          <a:xfrm flipH="1">
            <a:off x="-17975" y="11"/>
            <a:ext cx="9108395" cy="515812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17975" y="2085925"/>
            <a:ext cx="9191700" cy="1975800"/>
          </a:xfrm>
          <a:prstGeom prst="rect">
            <a:avLst/>
          </a:pr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txBox="1">
            <a:spLocks noGrp="1"/>
          </p:cNvSpPr>
          <p:nvPr>
            <p:ph type="subTitle" idx="1"/>
          </p:nvPr>
        </p:nvSpPr>
        <p:spPr>
          <a:xfrm>
            <a:off x="3926900" y="1768658"/>
            <a:ext cx="1890300" cy="1231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14256"/>
                </a:solidFill>
                <a:latin typeface="Montserrat Light"/>
                <a:ea typeface="Montserrat Light"/>
                <a:cs typeface="Montserrat Light"/>
                <a:sym typeface="Montserrat Light"/>
              </a:defRPr>
            </a:lvl1pPr>
            <a:lvl2pPr lvl="1" rtl="0">
              <a:spcBef>
                <a:spcPts val="0"/>
              </a:spcBef>
              <a:spcAft>
                <a:spcPts val="0"/>
              </a:spcAft>
              <a:buNone/>
              <a:defRPr sz="1400">
                <a:solidFill>
                  <a:srgbClr val="314256"/>
                </a:solidFill>
                <a:latin typeface="Montserrat Light"/>
                <a:ea typeface="Montserrat Light"/>
                <a:cs typeface="Montserrat Light"/>
                <a:sym typeface="Montserrat Light"/>
              </a:defRPr>
            </a:lvl2pPr>
            <a:lvl3pPr lvl="2" rtl="0">
              <a:spcBef>
                <a:spcPts val="0"/>
              </a:spcBef>
              <a:spcAft>
                <a:spcPts val="0"/>
              </a:spcAft>
              <a:buNone/>
              <a:defRPr sz="1400">
                <a:solidFill>
                  <a:srgbClr val="314256"/>
                </a:solidFill>
                <a:latin typeface="Montserrat Light"/>
                <a:ea typeface="Montserrat Light"/>
                <a:cs typeface="Montserrat Light"/>
                <a:sym typeface="Montserrat Light"/>
              </a:defRPr>
            </a:lvl3pPr>
            <a:lvl4pPr lvl="3" rtl="0">
              <a:spcBef>
                <a:spcPts val="0"/>
              </a:spcBef>
              <a:spcAft>
                <a:spcPts val="0"/>
              </a:spcAft>
              <a:buNone/>
              <a:defRPr sz="1400">
                <a:solidFill>
                  <a:srgbClr val="314256"/>
                </a:solidFill>
                <a:latin typeface="Montserrat Light"/>
                <a:ea typeface="Montserrat Light"/>
                <a:cs typeface="Montserrat Light"/>
                <a:sym typeface="Montserrat Light"/>
              </a:defRPr>
            </a:lvl4pPr>
            <a:lvl5pPr lvl="4" rtl="0">
              <a:spcBef>
                <a:spcPts val="0"/>
              </a:spcBef>
              <a:spcAft>
                <a:spcPts val="0"/>
              </a:spcAft>
              <a:buNone/>
              <a:defRPr sz="1400">
                <a:solidFill>
                  <a:srgbClr val="314256"/>
                </a:solidFill>
                <a:latin typeface="Montserrat Light"/>
                <a:ea typeface="Montserrat Light"/>
                <a:cs typeface="Montserrat Light"/>
                <a:sym typeface="Montserrat Light"/>
              </a:defRPr>
            </a:lvl5pPr>
            <a:lvl6pPr lvl="5" rtl="0">
              <a:spcBef>
                <a:spcPts val="0"/>
              </a:spcBef>
              <a:spcAft>
                <a:spcPts val="0"/>
              </a:spcAft>
              <a:buNone/>
              <a:defRPr sz="1400">
                <a:solidFill>
                  <a:srgbClr val="314256"/>
                </a:solidFill>
                <a:latin typeface="Montserrat Light"/>
                <a:ea typeface="Montserrat Light"/>
                <a:cs typeface="Montserrat Light"/>
                <a:sym typeface="Montserrat Light"/>
              </a:defRPr>
            </a:lvl6pPr>
            <a:lvl7pPr lvl="6" rtl="0">
              <a:spcBef>
                <a:spcPts val="0"/>
              </a:spcBef>
              <a:spcAft>
                <a:spcPts val="0"/>
              </a:spcAft>
              <a:buNone/>
              <a:defRPr sz="1400">
                <a:solidFill>
                  <a:srgbClr val="314256"/>
                </a:solidFill>
                <a:latin typeface="Montserrat Light"/>
                <a:ea typeface="Montserrat Light"/>
                <a:cs typeface="Montserrat Light"/>
                <a:sym typeface="Montserrat Light"/>
              </a:defRPr>
            </a:lvl7pPr>
            <a:lvl8pPr lvl="7" rtl="0">
              <a:spcBef>
                <a:spcPts val="0"/>
              </a:spcBef>
              <a:spcAft>
                <a:spcPts val="0"/>
              </a:spcAft>
              <a:buNone/>
              <a:defRPr sz="1400">
                <a:solidFill>
                  <a:srgbClr val="314256"/>
                </a:solidFill>
                <a:latin typeface="Montserrat Light"/>
                <a:ea typeface="Montserrat Light"/>
                <a:cs typeface="Montserrat Light"/>
                <a:sym typeface="Montserrat Light"/>
              </a:defRPr>
            </a:lvl8pPr>
            <a:lvl9pPr lvl="8" rtl="0">
              <a:spcBef>
                <a:spcPts val="0"/>
              </a:spcBef>
              <a:spcAft>
                <a:spcPts val="0"/>
              </a:spcAft>
              <a:buNone/>
              <a:defRPr sz="1400">
                <a:solidFill>
                  <a:srgbClr val="314256"/>
                </a:solidFill>
                <a:latin typeface="Montserrat Light"/>
                <a:ea typeface="Montserrat Light"/>
                <a:cs typeface="Montserrat Light"/>
                <a:sym typeface="Montserrat Light"/>
              </a:defRPr>
            </a:lvl9pPr>
          </a:lstStyle>
          <a:p>
            <a:endParaRPr/>
          </a:p>
        </p:txBody>
      </p:sp>
      <p:sp>
        <p:nvSpPr>
          <p:cNvPr id="106" name="Google Shape;106;p11"/>
          <p:cNvSpPr txBox="1">
            <a:spLocks noGrp="1"/>
          </p:cNvSpPr>
          <p:nvPr>
            <p:ph type="subTitle" idx="2"/>
          </p:nvPr>
        </p:nvSpPr>
        <p:spPr>
          <a:xfrm>
            <a:off x="1439125" y="1710508"/>
            <a:ext cx="1890300" cy="1289100"/>
          </a:xfrm>
          <a:prstGeom prst="rect">
            <a:avLst/>
          </a:prstGeom>
        </p:spPr>
        <p:txBody>
          <a:bodyPr spcFirstLastPara="1" wrap="square" lIns="91425" tIns="91425" rIns="91425" bIns="91425" anchor="b" anchorCtr="0">
            <a:noAutofit/>
          </a:bodyPr>
          <a:lstStyle>
            <a:lvl1pPr lvl="0">
              <a:spcBef>
                <a:spcPts val="0"/>
              </a:spcBef>
              <a:spcAft>
                <a:spcPts val="0"/>
              </a:spcAft>
              <a:buNone/>
              <a:defRPr sz="1400">
                <a:solidFill>
                  <a:srgbClr val="314256"/>
                </a:solidFill>
                <a:latin typeface="Montserrat Light"/>
                <a:ea typeface="Montserrat Light"/>
                <a:cs typeface="Montserrat Light"/>
                <a:sym typeface="Montserrat Light"/>
              </a:defRPr>
            </a:lvl1pPr>
            <a:lvl2pPr lvl="1">
              <a:spcBef>
                <a:spcPts val="0"/>
              </a:spcBef>
              <a:spcAft>
                <a:spcPts val="0"/>
              </a:spcAft>
              <a:buNone/>
              <a:defRPr sz="1400">
                <a:solidFill>
                  <a:srgbClr val="314256"/>
                </a:solidFill>
                <a:latin typeface="Montserrat Light"/>
                <a:ea typeface="Montserrat Light"/>
                <a:cs typeface="Montserrat Light"/>
                <a:sym typeface="Montserrat Light"/>
              </a:defRPr>
            </a:lvl2pPr>
            <a:lvl3pPr lvl="2">
              <a:spcBef>
                <a:spcPts val="0"/>
              </a:spcBef>
              <a:spcAft>
                <a:spcPts val="0"/>
              </a:spcAft>
              <a:buNone/>
              <a:defRPr sz="1400">
                <a:solidFill>
                  <a:srgbClr val="314256"/>
                </a:solidFill>
                <a:latin typeface="Montserrat Light"/>
                <a:ea typeface="Montserrat Light"/>
                <a:cs typeface="Montserrat Light"/>
                <a:sym typeface="Montserrat Light"/>
              </a:defRPr>
            </a:lvl3pPr>
            <a:lvl4pPr lvl="3">
              <a:spcBef>
                <a:spcPts val="0"/>
              </a:spcBef>
              <a:spcAft>
                <a:spcPts val="0"/>
              </a:spcAft>
              <a:buNone/>
              <a:defRPr sz="1400">
                <a:solidFill>
                  <a:srgbClr val="314256"/>
                </a:solidFill>
                <a:latin typeface="Montserrat Light"/>
                <a:ea typeface="Montserrat Light"/>
                <a:cs typeface="Montserrat Light"/>
                <a:sym typeface="Montserrat Light"/>
              </a:defRPr>
            </a:lvl4pPr>
            <a:lvl5pPr lvl="4">
              <a:spcBef>
                <a:spcPts val="0"/>
              </a:spcBef>
              <a:spcAft>
                <a:spcPts val="0"/>
              </a:spcAft>
              <a:buNone/>
              <a:defRPr sz="1400">
                <a:solidFill>
                  <a:srgbClr val="314256"/>
                </a:solidFill>
                <a:latin typeface="Montserrat Light"/>
                <a:ea typeface="Montserrat Light"/>
                <a:cs typeface="Montserrat Light"/>
                <a:sym typeface="Montserrat Light"/>
              </a:defRPr>
            </a:lvl5pPr>
            <a:lvl6pPr lvl="5">
              <a:spcBef>
                <a:spcPts val="0"/>
              </a:spcBef>
              <a:spcAft>
                <a:spcPts val="0"/>
              </a:spcAft>
              <a:buNone/>
              <a:defRPr sz="1400">
                <a:solidFill>
                  <a:srgbClr val="314256"/>
                </a:solidFill>
                <a:latin typeface="Montserrat Light"/>
                <a:ea typeface="Montserrat Light"/>
                <a:cs typeface="Montserrat Light"/>
                <a:sym typeface="Montserrat Light"/>
              </a:defRPr>
            </a:lvl6pPr>
            <a:lvl7pPr lvl="6">
              <a:spcBef>
                <a:spcPts val="0"/>
              </a:spcBef>
              <a:spcAft>
                <a:spcPts val="0"/>
              </a:spcAft>
              <a:buNone/>
              <a:defRPr sz="1400">
                <a:solidFill>
                  <a:srgbClr val="314256"/>
                </a:solidFill>
                <a:latin typeface="Montserrat Light"/>
                <a:ea typeface="Montserrat Light"/>
                <a:cs typeface="Montserrat Light"/>
                <a:sym typeface="Montserrat Light"/>
              </a:defRPr>
            </a:lvl7pPr>
            <a:lvl8pPr lvl="7">
              <a:spcBef>
                <a:spcPts val="0"/>
              </a:spcBef>
              <a:spcAft>
                <a:spcPts val="0"/>
              </a:spcAft>
              <a:buNone/>
              <a:defRPr sz="1400">
                <a:solidFill>
                  <a:srgbClr val="314256"/>
                </a:solidFill>
                <a:latin typeface="Montserrat Light"/>
                <a:ea typeface="Montserrat Light"/>
                <a:cs typeface="Montserrat Light"/>
                <a:sym typeface="Montserrat Light"/>
              </a:defRPr>
            </a:lvl8pPr>
            <a:lvl9pPr lvl="8">
              <a:spcBef>
                <a:spcPts val="0"/>
              </a:spcBef>
              <a:spcAft>
                <a:spcPts val="0"/>
              </a:spcAft>
              <a:buNone/>
              <a:defRPr sz="1400">
                <a:solidFill>
                  <a:srgbClr val="314256"/>
                </a:solidFill>
                <a:latin typeface="Montserrat Light"/>
                <a:ea typeface="Montserrat Light"/>
                <a:cs typeface="Montserrat Light"/>
                <a:sym typeface="Montserrat Light"/>
              </a:defRPr>
            </a:lvl9pPr>
          </a:lstStyle>
          <a:p>
            <a:endParaRPr/>
          </a:p>
        </p:txBody>
      </p:sp>
      <p:sp>
        <p:nvSpPr>
          <p:cNvPr id="107" name="Google Shape;107;p11"/>
          <p:cNvSpPr txBox="1">
            <a:spLocks noGrp="1"/>
          </p:cNvSpPr>
          <p:nvPr>
            <p:ph type="title"/>
          </p:nvPr>
        </p:nvSpPr>
        <p:spPr>
          <a:xfrm>
            <a:off x="1439125" y="1283400"/>
            <a:ext cx="7866000" cy="733200"/>
          </a:xfrm>
          <a:prstGeom prst="rect">
            <a:avLst/>
          </a:prstGeom>
        </p:spPr>
        <p:txBody>
          <a:bodyPr spcFirstLastPara="1" wrap="square" lIns="91425" tIns="91425" rIns="91425" bIns="91425" anchor="b" anchorCtr="0">
            <a:noAutofit/>
          </a:bodyPr>
          <a:lstStyle>
            <a:lvl1pPr lvl="0">
              <a:spcBef>
                <a:spcPts val="0"/>
              </a:spcBef>
              <a:spcAft>
                <a:spcPts val="0"/>
              </a:spcAft>
              <a:buSzPts val="3600"/>
              <a:buFont typeface="Montserrat ExtraLight"/>
              <a:buNone/>
              <a:defRPr sz="3600" b="0">
                <a:latin typeface="Montserrat ExtraLight"/>
                <a:ea typeface="Montserrat ExtraLight"/>
                <a:cs typeface="Montserrat ExtraLight"/>
                <a:sym typeface="Montserrat ExtraLight"/>
              </a:defRPr>
            </a:lvl1pPr>
            <a:lvl2pPr lvl="1">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2pPr>
            <a:lvl3pPr lvl="2">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3pPr>
            <a:lvl4pPr lvl="3">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4pPr>
            <a:lvl5pPr lvl="4">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5pPr>
            <a:lvl6pPr lvl="5">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6pPr>
            <a:lvl7pPr lvl="6">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7pPr>
            <a:lvl8pPr lvl="7">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8pPr>
            <a:lvl9pPr lvl="8">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9pPr>
          </a:lstStyle>
          <a:p>
            <a:endParaRPr/>
          </a:p>
        </p:txBody>
      </p:sp>
      <p:sp>
        <p:nvSpPr>
          <p:cNvPr id="108" name="Google Shape;108;p11"/>
          <p:cNvSpPr txBox="1">
            <a:spLocks noGrp="1"/>
          </p:cNvSpPr>
          <p:nvPr>
            <p:ph type="subTitle" idx="3"/>
          </p:nvPr>
        </p:nvSpPr>
        <p:spPr>
          <a:xfrm>
            <a:off x="6414675" y="1768400"/>
            <a:ext cx="1890300" cy="1231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14256"/>
                </a:solidFill>
                <a:latin typeface="Montserrat Light"/>
                <a:ea typeface="Montserrat Light"/>
                <a:cs typeface="Montserrat Light"/>
                <a:sym typeface="Montserrat Light"/>
              </a:defRPr>
            </a:lvl1pPr>
            <a:lvl2pPr lvl="1" rtl="0">
              <a:spcBef>
                <a:spcPts val="0"/>
              </a:spcBef>
              <a:spcAft>
                <a:spcPts val="0"/>
              </a:spcAft>
              <a:buNone/>
              <a:defRPr sz="1400">
                <a:solidFill>
                  <a:srgbClr val="314256"/>
                </a:solidFill>
                <a:latin typeface="Montserrat Light"/>
                <a:ea typeface="Montserrat Light"/>
                <a:cs typeface="Montserrat Light"/>
                <a:sym typeface="Montserrat Light"/>
              </a:defRPr>
            </a:lvl2pPr>
            <a:lvl3pPr lvl="2" rtl="0">
              <a:spcBef>
                <a:spcPts val="0"/>
              </a:spcBef>
              <a:spcAft>
                <a:spcPts val="0"/>
              </a:spcAft>
              <a:buNone/>
              <a:defRPr sz="1400">
                <a:solidFill>
                  <a:srgbClr val="314256"/>
                </a:solidFill>
                <a:latin typeface="Montserrat Light"/>
                <a:ea typeface="Montserrat Light"/>
                <a:cs typeface="Montserrat Light"/>
                <a:sym typeface="Montserrat Light"/>
              </a:defRPr>
            </a:lvl3pPr>
            <a:lvl4pPr lvl="3" rtl="0">
              <a:spcBef>
                <a:spcPts val="0"/>
              </a:spcBef>
              <a:spcAft>
                <a:spcPts val="0"/>
              </a:spcAft>
              <a:buNone/>
              <a:defRPr sz="1400">
                <a:solidFill>
                  <a:srgbClr val="314256"/>
                </a:solidFill>
                <a:latin typeface="Montserrat Light"/>
                <a:ea typeface="Montserrat Light"/>
                <a:cs typeface="Montserrat Light"/>
                <a:sym typeface="Montserrat Light"/>
              </a:defRPr>
            </a:lvl4pPr>
            <a:lvl5pPr lvl="4" rtl="0">
              <a:spcBef>
                <a:spcPts val="0"/>
              </a:spcBef>
              <a:spcAft>
                <a:spcPts val="0"/>
              </a:spcAft>
              <a:buNone/>
              <a:defRPr sz="1400">
                <a:solidFill>
                  <a:srgbClr val="314256"/>
                </a:solidFill>
                <a:latin typeface="Montserrat Light"/>
                <a:ea typeface="Montserrat Light"/>
                <a:cs typeface="Montserrat Light"/>
                <a:sym typeface="Montserrat Light"/>
              </a:defRPr>
            </a:lvl5pPr>
            <a:lvl6pPr lvl="5" rtl="0">
              <a:spcBef>
                <a:spcPts val="0"/>
              </a:spcBef>
              <a:spcAft>
                <a:spcPts val="0"/>
              </a:spcAft>
              <a:buNone/>
              <a:defRPr sz="1400">
                <a:solidFill>
                  <a:srgbClr val="314256"/>
                </a:solidFill>
                <a:latin typeface="Montserrat Light"/>
                <a:ea typeface="Montserrat Light"/>
                <a:cs typeface="Montserrat Light"/>
                <a:sym typeface="Montserrat Light"/>
              </a:defRPr>
            </a:lvl6pPr>
            <a:lvl7pPr lvl="6" rtl="0">
              <a:spcBef>
                <a:spcPts val="0"/>
              </a:spcBef>
              <a:spcAft>
                <a:spcPts val="0"/>
              </a:spcAft>
              <a:buNone/>
              <a:defRPr sz="1400">
                <a:solidFill>
                  <a:srgbClr val="314256"/>
                </a:solidFill>
                <a:latin typeface="Montserrat Light"/>
                <a:ea typeface="Montserrat Light"/>
                <a:cs typeface="Montserrat Light"/>
                <a:sym typeface="Montserrat Light"/>
              </a:defRPr>
            </a:lvl7pPr>
            <a:lvl8pPr lvl="7" rtl="0">
              <a:spcBef>
                <a:spcPts val="0"/>
              </a:spcBef>
              <a:spcAft>
                <a:spcPts val="0"/>
              </a:spcAft>
              <a:buNone/>
              <a:defRPr sz="1400">
                <a:solidFill>
                  <a:srgbClr val="314256"/>
                </a:solidFill>
                <a:latin typeface="Montserrat Light"/>
                <a:ea typeface="Montserrat Light"/>
                <a:cs typeface="Montserrat Light"/>
                <a:sym typeface="Montserrat Light"/>
              </a:defRPr>
            </a:lvl8pPr>
            <a:lvl9pPr lvl="8" rtl="0">
              <a:spcBef>
                <a:spcPts val="0"/>
              </a:spcBef>
              <a:spcAft>
                <a:spcPts val="0"/>
              </a:spcAft>
              <a:buNone/>
              <a:defRPr sz="1400">
                <a:solidFill>
                  <a:srgbClr val="314256"/>
                </a:solidFill>
                <a:latin typeface="Montserrat Light"/>
                <a:ea typeface="Montserrat Light"/>
                <a:cs typeface="Montserrat Light"/>
                <a:sym typeface="Montserrat Light"/>
              </a:defRPr>
            </a:lvl9pPr>
          </a:lstStyle>
          <a:p>
            <a:endParaRPr/>
          </a:p>
        </p:txBody>
      </p:sp>
      <p:sp>
        <p:nvSpPr>
          <p:cNvPr id="109" name="Google Shape;109;p11"/>
          <p:cNvSpPr txBox="1">
            <a:spLocks noGrp="1"/>
          </p:cNvSpPr>
          <p:nvPr>
            <p:ph type="subTitle" idx="4"/>
          </p:nvPr>
        </p:nvSpPr>
        <p:spPr>
          <a:xfrm>
            <a:off x="1439125" y="2949725"/>
            <a:ext cx="1890300" cy="10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i="1">
                <a:solidFill>
                  <a:srgbClr val="FFFFFF"/>
                </a:solidFill>
              </a:defRPr>
            </a:lvl1pPr>
            <a:lvl2pPr lvl="1" rtl="0">
              <a:spcBef>
                <a:spcPts val="0"/>
              </a:spcBef>
              <a:spcAft>
                <a:spcPts val="0"/>
              </a:spcAft>
              <a:buNone/>
              <a:defRPr sz="1200" b="1" i="1">
                <a:solidFill>
                  <a:srgbClr val="FFFFFF"/>
                </a:solidFill>
                <a:latin typeface="Montserrat"/>
                <a:ea typeface="Montserrat"/>
                <a:cs typeface="Montserrat"/>
                <a:sym typeface="Montserrat"/>
              </a:defRPr>
            </a:lvl2pPr>
            <a:lvl3pPr lvl="2" rtl="0">
              <a:spcBef>
                <a:spcPts val="0"/>
              </a:spcBef>
              <a:spcAft>
                <a:spcPts val="0"/>
              </a:spcAft>
              <a:buNone/>
              <a:defRPr sz="1200" b="1" i="1">
                <a:solidFill>
                  <a:srgbClr val="FFFFFF"/>
                </a:solidFill>
                <a:latin typeface="Montserrat"/>
                <a:ea typeface="Montserrat"/>
                <a:cs typeface="Montserrat"/>
                <a:sym typeface="Montserrat"/>
              </a:defRPr>
            </a:lvl3pPr>
            <a:lvl4pPr lvl="3" rtl="0">
              <a:spcBef>
                <a:spcPts val="0"/>
              </a:spcBef>
              <a:spcAft>
                <a:spcPts val="0"/>
              </a:spcAft>
              <a:buNone/>
              <a:defRPr sz="1200" b="1" i="1">
                <a:solidFill>
                  <a:srgbClr val="FFFFFF"/>
                </a:solidFill>
                <a:latin typeface="Montserrat"/>
                <a:ea typeface="Montserrat"/>
                <a:cs typeface="Montserrat"/>
                <a:sym typeface="Montserrat"/>
              </a:defRPr>
            </a:lvl4pPr>
            <a:lvl5pPr lvl="4" rtl="0">
              <a:spcBef>
                <a:spcPts val="0"/>
              </a:spcBef>
              <a:spcAft>
                <a:spcPts val="0"/>
              </a:spcAft>
              <a:buNone/>
              <a:defRPr sz="1200" b="1" i="1">
                <a:solidFill>
                  <a:srgbClr val="FFFFFF"/>
                </a:solidFill>
                <a:latin typeface="Montserrat"/>
                <a:ea typeface="Montserrat"/>
                <a:cs typeface="Montserrat"/>
                <a:sym typeface="Montserrat"/>
              </a:defRPr>
            </a:lvl5pPr>
            <a:lvl6pPr lvl="5" rtl="0">
              <a:spcBef>
                <a:spcPts val="0"/>
              </a:spcBef>
              <a:spcAft>
                <a:spcPts val="0"/>
              </a:spcAft>
              <a:buNone/>
              <a:defRPr sz="1200" b="1" i="1">
                <a:solidFill>
                  <a:srgbClr val="FFFFFF"/>
                </a:solidFill>
                <a:latin typeface="Montserrat"/>
                <a:ea typeface="Montserrat"/>
                <a:cs typeface="Montserrat"/>
                <a:sym typeface="Montserrat"/>
              </a:defRPr>
            </a:lvl6pPr>
            <a:lvl7pPr lvl="6" rtl="0">
              <a:spcBef>
                <a:spcPts val="0"/>
              </a:spcBef>
              <a:spcAft>
                <a:spcPts val="0"/>
              </a:spcAft>
              <a:buNone/>
              <a:defRPr sz="1200" b="1" i="1">
                <a:solidFill>
                  <a:srgbClr val="FFFFFF"/>
                </a:solidFill>
                <a:latin typeface="Montserrat"/>
                <a:ea typeface="Montserrat"/>
                <a:cs typeface="Montserrat"/>
                <a:sym typeface="Montserrat"/>
              </a:defRPr>
            </a:lvl7pPr>
            <a:lvl8pPr lvl="7" rtl="0">
              <a:spcBef>
                <a:spcPts val="0"/>
              </a:spcBef>
              <a:spcAft>
                <a:spcPts val="0"/>
              </a:spcAft>
              <a:buNone/>
              <a:defRPr sz="1200" b="1" i="1">
                <a:solidFill>
                  <a:srgbClr val="FFFFFF"/>
                </a:solidFill>
                <a:latin typeface="Montserrat"/>
                <a:ea typeface="Montserrat"/>
                <a:cs typeface="Montserrat"/>
                <a:sym typeface="Montserrat"/>
              </a:defRPr>
            </a:lvl8pPr>
            <a:lvl9pPr lvl="8" rtl="0">
              <a:spcBef>
                <a:spcPts val="0"/>
              </a:spcBef>
              <a:spcAft>
                <a:spcPts val="0"/>
              </a:spcAft>
              <a:buNone/>
              <a:defRPr sz="1200" b="1" i="1">
                <a:solidFill>
                  <a:srgbClr val="FFFFFF"/>
                </a:solidFill>
                <a:latin typeface="Montserrat"/>
                <a:ea typeface="Montserrat"/>
                <a:cs typeface="Montserrat"/>
                <a:sym typeface="Montserrat"/>
              </a:defRPr>
            </a:lvl9pPr>
          </a:lstStyle>
          <a:p>
            <a:endParaRPr/>
          </a:p>
        </p:txBody>
      </p:sp>
      <p:sp>
        <p:nvSpPr>
          <p:cNvPr id="110" name="Google Shape;110;p11"/>
          <p:cNvSpPr txBox="1">
            <a:spLocks noGrp="1"/>
          </p:cNvSpPr>
          <p:nvPr>
            <p:ph type="subTitle" idx="5"/>
          </p:nvPr>
        </p:nvSpPr>
        <p:spPr>
          <a:xfrm>
            <a:off x="3926900" y="2949725"/>
            <a:ext cx="1890300" cy="10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i="1">
                <a:solidFill>
                  <a:srgbClr val="FFFFFF"/>
                </a:solidFill>
              </a:defRPr>
            </a:lvl1pPr>
            <a:lvl2pPr lvl="1" rtl="0">
              <a:spcBef>
                <a:spcPts val="0"/>
              </a:spcBef>
              <a:spcAft>
                <a:spcPts val="0"/>
              </a:spcAft>
              <a:buNone/>
              <a:defRPr sz="1200" b="1" i="1">
                <a:solidFill>
                  <a:srgbClr val="FFFFFF"/>
                </a:solidFill>
                <a:latin typeface="Montserrat"/>
                <a:ea typeface="Montserrat"/>
                <a:cs typeface="Montserrat"/>
                <a:sym typeface="Montserrat"/>
              </a:defRPr>
            </a:lvl2pPr>
            <a:lvl3pPr lvl="2" rtl="0">
              <a:spcBef>
                <a:spcPts val="0"/>
              </a:spcBef>
              <a:spcAft>
                <a:spcPts val="0"/>
              </a:spcAft>
              <a:buNone/>
              <a:defRPr sz="1200" b="1" i="1">
                <a:solidFill>
                  <a:srgbClr val="FFFFFF"/>
                </a:solidFill>
                <a:latin typeface="Montserrat"/>
                <a:ea typeface="Montserrat"/>
                <a:cs typeface="Montserrat"/>
                <a:sym typeface="Montserrat"/>
              </a:defRPr>
            </a:lvl3pPr>
            <a:lvl4pPr lvl="3" rtl="0">
              <a:spcBef>
                <a:spcPts val="0"/>
              </a:spcBef>
              <a:spcAft>
                <a:spcPts val="0"/>
              </a:spcAft>
              <a:buNone/>
              <a:defRPr sz="1200" b="1" i="1">
                <a:solidFill>
                  <a:srgbClr val="FFFFFF"/>
                </a:solidFill>
                <a:latin typeface="Montserrat"/>
                <a:ea typeface="Montserrat"/>
                <a:cs typeface="Montserrat"/>
                <a:sym typeface="Montserrat"/>
              </a:defRPr>
            </a:lvl4pPr>
            <a:lvl5pPr lvl="4" rtl="0">
              <a:spcBef>
                <a:spcPts val="0"/>
              </a:spcBef>
              <a:spcAft>
                <a:spcPts val="0"/>
              </a:spcAft>
              <a:buNone/>
              <a:defRPr sz="1200" b="1" i="1">
                <a:solidFill>
                  <a:srgbClr val="FFFFFF"/>
                </a:solidFill>
                <a:latin typeface="Montserrat"/>
                <a:ea typeface="Montserrat"/>
                <a:cs typeface="Montserrat"/>
                <a:sym typeface="Montserrat"/>
              </a:defRPr>
            </a:lvl5pPr>
            <a:lvl6pPr lvl="5" rtl="0">
              <a:spcBef>
                <a:spcPts val="0"/>
              </a:spcBef>
              <a:spcAft>
                <a:spcPts val="0"/>
              </a:spcAft>
              <a:buNone/>
              <a:defRPr sz="1200" b="1" i="1">
                <a:solidFill>
                  <a:srgbClr val="FFFFFF"/>
                </a:solidFill>
                <a:latin typeface="Montserrat"/>
                <a:ea typeface="Montserrat"/>
                <a:cs typeface="Montserrat"/>
                <a:sym typeface="Montserrat"/>
              </a:defRPr>
            </a:lvl6pPr>
            <a:lvl7pPr lvl="6" rtl="0">
              <a:spcBef>
                <a:spcPts val="0"/>
              </a:spcBef>
              <a:spcAft>
                <a:spcPts val="0"/>
              </a:spcAft>
              <a:buNone/>
              <a:defRPr sz="1200" b="1" i="1">
                <a:solidFill>
                  <a:srgbClr val="FFFFFF"/>
                </a:solidFill>
                <a:latin typeface="Montserrat"/>
                <a:ea typeface="Montserrat"/>
                <a:cs typeface="Montserrat"/>
                <a:sym typeface="Montserrat"/>
              </a:defRPr>
            </a:lvl7pPr>
            <a:lvl8pPr lvl="7" rtl="0">
              <a:spcBef>
                <a:spcPts val="0"/>
              </a:spcBef>
              <a:spcAft>
                <a:spcPts val="0"/>
              </a:spcAft>
              <a:buNone/>
              <a:defRPr sz="1200" b="1" i="1">
                <a:solidFill>
                  <a:srgbClr val="FFFFFF"/>
                </a:solidFill>
                <a:latin typeface="Montserrat"/>
                <a:ea typeface="Montserrat"/>
                <a:cs typeface="Montserrat"/>
                <a:sym typeface="Montserrat"/>
              </a:defRPr>
            </a:lvl8pPr>
            <a:lvl9pPr lvl="8" rtl="0">
              <a:spcBef>
                <a:spcPts val="0"/>
              </a:spcBef>
              <a:spcAft>
                <a:spcPts val="0"/>
              </a:spcAft>
              <a:buNone/>
              <a:defRPr sz="1200" b="1" i="1">
                <a:solidFill>
                  <a:srgbClr val="FFFFFF"/>
                </a:solidFill>
                <a:latin typeface="Montserrat"/>
                <a:ea typeface="Montserrat"/>
                <a:cs typeface="Montserrat"/>
                <a:sym typeface="Montserrat"/>
              </a:defRPr>
            </a:lvl9pPr>
          </a:lstStyle>
          <a:p>
            <a:endParaRPr/>
          </a:p>
        </p:txBody>
      </p:sp>
      <p:sp>
        <p:nvSpPr>
          <p:cNvPr id="111" name="Google Shape;111;p11"/>
          <p:cNvSpPr txBox="1">
            <a:spLocks noGrp="1"/>
          </p:cNvSpPr>
          <p:nvPr>
            <p:ph type="subTitle" idx="6"/>
          </p:nvPr>
        </p:nvSpPr>
        <p:spPr>
          <a:xfrm>
            <a:off x="6414675" y="2949725"/>
            <a:ext cx="1890300" cy="10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i="1">
                <a:solidFill>
                  <a:srgbClr val="FFFFFF"/>
                </a:solidFill>
              </a:defRPr>
            </a:lvl1pPr>
            <a:lvl2pPr lvl="1" rtl="0">
              <a:spcBef>
                <a:spcPts val="0"/>
              </a:spcBef>
              <a:spcAft>
                <a:spcPts val="0"/>
              </a:spcAft>
              <a:buNone/>
              <a:defRPr sz="1200" b="1" i="1">
                <a:solidFill>
                  <a:srgbClr val="FFFFFF"/>
                </a:solidFill>
                <a:latin typeface="Montserrat"/>
                <a:ea typeface="Montserrat"/>
                <a:cs typeface="Montserrat"/>
                <a:sym typeface="Montserrat"/>
              </a:defRPr>
            </a:lvl2pPr>
            <a:lvl3pPr lvl="2" rtl="0">
              <a:spcBef>
                <a:spcPts val="0"/>
              </a:spcBef>
              <a:spcAft>
                <a:spcPts val="0"/>
              </a:spcAft>
              <a:buNone/>
              <a:defRPr sz="1200" b="1" i="1">
                <a:solidFill>
                  <a:srgbClr val="FFFFFF"/>
                </a:solidFill>
                <a:latin typeface="Montserrat"/>
                <a:ea typeface="Montserrat"/>
                <a:cs typeface="Montserrat"/>
                <a:sym typeface="Montserrat"/>
              </a:defRPr>
            </a:lvl3pPr>
            <a:lvl4pPr lvl="3" rtl="0">
              <a:spcBef>
                <a:spcPts val="0"/>
              </a:spcBef>
              <a:spcAft>
                <a:spcPts val="0"/>
              </a:spcAft>
              <a:buNone/>
              <a:defRPr sz="1200" b="1" i="1">
                <a:solidFill>
                  <a:srgbClr val="FFFFFF"/>
                </a:solidFill>
                <a:latin typeface="Montserrat"/>
                <a:ea typeface="Montserrat"/>
                <a:cs typeface="Montserrat"/>
                <a:sym typeface="Montserrat"/>
              </a:defRPr>
            </a:lvl4pPr>
            <a:lvl5pPr lvl="4" rtl="0">
              <a:spcBef>
                <a:spcPts val="0"/>
              </a:spcBef>
              <a:spcAft>
                <a:spcPts val="0"/>
              </a:spcAft>
              <a:buNone/>
              <a:defRPr sz="1200" b="1" i="1">
                <a:solidFill>
                  <a:srgbClr val="FFFFFF"/>
                </a:solidFill>
                <a:latin typeface="Montserrat"/>
                <a:ea typeface="Montserrat"/>
                <a:cs typeface="Montserrat"/>
                <a:sym typeface="Montserrat"/>
              </a:defRPr>
            </a:lvl5pPr>
            <a:lvl6pPr lvl="5" rtl="0">
              <a:spcBef>
                <a:spcPts val="0"/>
              </a:spcBef>
              <a:spcAft>
                <a:spcPts val="0"/>
              </a:spcAft>
              <a:buNone/>
              <a:defRPr sz="1200" b="1" i="1">
                <a:solidFill>
                  <a:srgbClr val="FFFFFF"/>
                </a:solidFill>
                <a:latin typeface="Montserrat"/>
                <a:ea typeface="Montserrat"/>
                <a:cs typeface="Montserrat"/>
                <a:sym typeface="Montserrat"/>
              </a:defRPr>
            </a:lvl6pPr>
            <a:lvl7pPr lvl="6" rtl="0">
              <a:spcBef>
                <a:spcPts val="0"/>
              </a:spcBef>
              <a:spcAft>
                <a:spcPts val="0"/>
              </a:spcAft>
              <a:buNone/>
              <a:defRPr sz="1200" b="1" i="1">
                <a:solidFill>
                  <a:srgbClr val="FFFFFF"/>
                </a:solidFill>
                <a:latin typeface="Montserrat"/>
                <a:ea typeface="Montserrat"/>
                <a:cs typeface="Montserrat"/>
                <a:sym typeface="Montserrat"/>
              </a:defRPr>
            </a:lvl7pPr>
            <a:lvl8pPr lvl="7" rtl="0">
              <a:spcBef>
                <a:spcPts val="0"/>
              </a:spcBef>
              <a:spcAft>
                <a:spcPts val="0"/>
              </a:spcAft>
              <a:buNone/>
              <a:defRPr sz="1200" b="1" i="1">
                <a:solidFill>
                  <a:srgbClr val="FFFFFF"/>
                </a:solidFill>
                <a:latin typeface="Montserrat"/>
                <a:ea typeface="Montserrat"/>
                <a:cs typeface="Montserrat"/>
                <a:sym typeface="Montserrat"/>
              </a:defRPr>
            </a:lvl8pPr>
            <a:lvl9pPr lvl="8" rtl="0">
              <a:spcBef>
                <a:spcPts val="0"/>
              </a:spcBef>
              <a:spcAft>
                <a:spcPts val="0"/>
              </a:spcAft>
              <a:buNone/>
              <a:defRPr sz="1200" b="1" i="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lide 1">
  <p:cSld name="TITLE_AND_BODY_4">
    <p:spTree>
      <p:nvGrpSpPr>
        <p:cNvPr id="1" name="Shape 112"/>
        <p:cNvGrpSpPr/>
        <p:nvPr/>
      </p:nvGrpSpPr>
      <p:grpSpPr>
        <a:xfrm>
          <a:off x="0" y="0"/>
          <a:ext cx="0" cy="0"/>
          <a:chOff x="0" y="0"/>
          <a:chExt cx="0" cy="0"/>
        </a:xfrm>
      </p:grpSpPr>
      <p:sp>
        <p:nvSpPr>
          <p:cNvPr id="113" name="Google Shape;113;p12"/>
          <p:cNvSpPr/>
          <p:nvPr/>
        </p:nvSpPr>
        <p:spPr>
          <a:xfrm rot="10800000" flipH="1">
            <a:off x="6095750" y="3297290"/>
            <a:ext cx="3060616" cy="186083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rot="10800000">
            <a:off x="6388998" y="4132544"/>
            <a:ext cx="2767552" cy="102558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 name="Google Shape;115;p12"/>
          <p:cNvSpPr/>
          <p:nvPr/>
        </p:nvSpPr>
        <p:spPr>
          <a:xfrm rot="10800000">
            <a:off x="6388998" y="4366515"/>
            <a:ext cx="2767552" cy="791610"/>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txBox="1">
            <a:spLocks noGrp="1"/>
          </p:cNvSpPr>
          <p:nvPr>
            <p:ph type="title"/>
          </p:nvPr>
        </p:nvSpPr>
        <p:spPr>
          <a:xfrm>
            <a:off x="1601250" y="1117575"/>
            <a:ext cx="59415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b="0"/>
            </a:lvl1pPr>
            <a:lvl2pPr lvl="1"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a:endParaRPr/>
          </a:p>
        </p:txBody>
      </p:sp>
      <p:sp>
        <p:nvSpPr>
          <p:cNvPr id="117" name="Google Shape;117;p12"/>
          <p:cNvSpPr txBox="1">
            <a:spLocks noGrp="1"/>
          </p:cNvSpPr>
          <p:nvPr>
            <p:ph type="body" idx="1"/>
          </p:nvPr>
        </p:nvSpPr>
        <p:spPr>
          <a:xfrm>
            <a:off x="1601250" y="2161650"/>
            <a:ext cx="5941500" cy="168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118" name="Google Shape;118;p12"/>
          <p:cNvSpPr txBox="1">
            <a:spLocks noGrp="1"/>
          </p:cNvSpPr>
          <p:nvPr>
            <p:ph type="sldNum" idx="12"/>
          </p:nvPr>
        </p:nvSpPr>
        <p:spPr>
          <a:xfrm rot="10800000">
            <a:off x="0" y="-1"/>
            <a:ext cx="5487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19" name="Google Shape;119;p12"/>
          <p:cNvSpPr/>
          <p:nvPr/>
        </p:nvSpPr>
        <p:spPr>
          <a:xfrm flipH="1">
            <a:off x="185" y="0"/>
            <a:ext cx="2999115" cy="1723370"/>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a:off x="0" y="0"/>
            <a:ext cx="2711777" cy="94982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12"/>
          <p:cNvSpPr/>
          <p:nvPr/>
        </p:nvSpPr>
        <p:spPr>
          <a:xfrm>
            <a:off x="0" y="0"/>
            <a:ext cx="2711777" cy="733139"/>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design 2">
  <p:cSld name="TITLE_AND_BODY_4_1">
    <p:spTree>
      <p:nvGrpSpPr>
        <p:cNvPr id="1" name="Shape 123"/>
        <p:cNvGrpSpPr/>
        <p:nvPr/>
      </p:nvGrpSpPr>
      <p:grpSpPr>
        <a:xfrm>
          <a:off x="0" y="0"/>
          <a:ext cx="0" cy="0"/>
          <a:chOff x="0" y="0"/>
          <a:chExt cx="0" cy="0"/>
        </a:xfrm>
      </p:grpSpPr>
      <p:sp>
        <p:nvSpPr>
          <p:cNvPr id="124" name="Google Shape;124;p13"/>
          <p:cNvSpPr/>
          <p:nvPr/>
        </p:nvSpPr>
        <p:spPr>
          <a:xfrm rot="10800000" flipH="1">
            <a:off x="6610100" y="3610054"/>
            <a:ext cx="2546446" cy="154807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800000">
            <a:off x="6853867" y="4304904"/>
            <a:ext cx="2302683" cy="85322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13"/>
          <p:cNvSpPr/>
          <p:nvPr/>
        </p:nvSpPr>
        <p:spPr>
          <a:xfrm rot="10800000">
            <a:off x="6853867" y="4499554"/>
            <a:ext cx="2302683" cy="658571"/>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rot="10800000">
            <a:off x="-7362" y="-7363"/>
            <a:ext cx="5487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8" name="Google Shape;128;p13"/>
          <p:cNvSpPr/>
          <p:nvPr/>
        </p:nvSpPr>
        <p:spPr>
          <a:xfrm flipH="1">
            <a:off x="-7151" y="-7362"/>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7362" y="-7362"/>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0" name="Google Shape;130;p13"/>
          <p:cNvSpPr/>
          <p:nvPr/>
        </p:nvSpPr>
        <p:spPr>
          <a:xfrm>
            <a:off x="-7362" y="-7362"/>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32" name="Google Shape;132;p13"/>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133" name="Google Shape;133;p13"/>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subtitle">
  <p:cSld name="TITLE_AND_BODY_4_1_2">
    <p:spTree>
      <p:nvGrpSpPr>
        <p:cNvPr id="1" name="Shape 134"/>
        <p:cNvGrpSpPr/>
        <p:nvPr/>
      </p:nvGrpSpPr>
      <p:grpSpPr>
        <a:xfrm>
          <a:off x="0" y="0"/>
          <a:ext cx="0" cy="0"/>
          <a:chOff x="0" y="0"/>
          <a:chExt cx="0" cy="0"/>
        </a:xfrm>
      </p:grpSpPr>
      <p:sp>
        <p:nvSpPr>
          <p:cNvPr id="135" name="Google Shape;135;p14"/>
          <p:cNvSpPr/>
          <p:nvPr/>
        </p:nvSpPr>
        <p:spPr>
          <a:xfrm rot="10800000" flipH="1">
            <a:off x="6610100" y="3610054"/>
            <a:ext cx="2546446" cy="154807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rot="10800000">
            <a:off x="6853867" y="4304904"/>
            <a:ext cx="2302683" cy="85322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 name="Google Shape;137;p14"/>
          <p:cNvSpPr/>
          <p:nvPr/>
        </p:nvSpPr>
        <p:spPr>
          <a:xfrm rot="10800000">
            <a:off x="6853867" y="4499554"/>
            <a:ext cx="2302683" cy="658571"/>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txBox="1">
            <a:spLocks noGrp="1"/>
          </p:cNvSpPr>
          <p:nvPr>
            <p:ph type="sldNum" idx="12"/>
          </p:nvPr>
        </p:nvSpPr>
        <p:spPr>
          <a:xfrm rot="10800000">
            <a:off x="-7362" y="-7363"/>
            <a:ext cx="5487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39" name="Google Shape;139;p14"/>
          <p:cNvSpPr/>
          <p:nvPr/>
        </p:nvSpPr>
        <p:spPr>
          <a:xfrm flipH="1">
            <a:off x="-7151" y="-7362"/>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7362" y="-7362"/>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1" name="Google Shape;141;p14"/>
          <p:cNvSpPr/>
          <p:nvPr/>
        </p:nvSpPr>
        <p:spPr>
          <a:xfrm>
            <a:off x="-7362" y="-7362"/>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43" name="Google Shape;143;p14"/>
          <p:cNvSpPr txBox="1">
            <a:spLocks noGrp="1"/>
          </p:cNvSpPr>
          <p:nvPr>
            <p:ph type="ctrTitle"/>
          </p:nvPr>
        </p:nvSpPr>
        <p:spPr>
          <a:xfrm>
            <a:off x="4964349" y="1365375"/>
            <a:ext cx="15504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E2A47"/>
              </a:buClr>
              <a:buSzPts val="1800"/>
              <a:buFont typeface="Cabin"/>
              <a:buNone/>
              <a:defRPr sz="1800">
                <a:solidFill>
                  <a:srgbClr val="0E2A47"/>
                </a:solidFill>
                <a:latin typeface="Cabin"/>
                <a:ea typeface="Cabin"/>
                <a:cs typeface="Cabin"/>
                <a:sym typeface="Cabin"/>
              </a:defRPr>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144" name="Google Shape;144;p14"/>
          <p:cNvSpPr txBox="1">
            <a:spLocks noGrp="1"/>
          </p:cNvSpPr>
          <p:nvPr>
            <p:ph type="ctrTitle" idx="3"/>
          </p:nvPr>
        </p:nvSpPr>
        <p:spPr>
          <a:xfrm>
            <a:off x="4964351" y="2934875"/>
            <a:ext cx="2448600" cy="447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1200"/>
              <a:buFont typeface="Cabin"/>
              <a:buNone/>
              <a:defRPr sz="1200" b="0">
                <a:solidFill>
                  <a:srgbClr val="999999"/>
                </a:solidFill>
                <a:latin typeface="Cabin"/>
                <a:ea typeface="Cabin"/>
                <a:cs typeface="Cabin"/>
                <a:sym typeface="Cabin"/>
              </a:defRPr>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3">
  <p:cSld name="TITLE_AND_BODY_4_1_1">
    <p:spTree>
      <p:nvGrpSpPr>
        <p:cNvPr id="1" name="Shape 145"/>
        <p:cNvGrpSpPr/>
        <p:nvPr/>
      </p:nvGrpSpPr>
      <p:grpSpPr>
        <a:xfrm>
          <a:off x="0" y="0"/>
          <a:ext cx="0" cy="0"/>
          <a:chOff x="0" y="0"/>
          <a:chExt cx="0" cy="0"/>
        </a:xfrm>
      </p:grpSpPr>
      <p:sp>
        <p:nvSpPr>
          <p:cNvPr id="146" name="Google Shape;146;p15"/>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15"/>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flipH="1">
            <a:off x="4" y="4"/>
            <a:ext cx="2546446" cy="154807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0" y="4"/>
            <a:ext cx="2302683" cy="85322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2" name="Google Shape;152;p15"/>
          <p:cNvSpPr/>
          <p:nvPr/>
        </p:nvSpPr>
        <p:spPr>
          <a:xfrm>
            <a:off x="0" y="4"/>
            <a:ext cx="2302683" cy="658571"/>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54" name="Google Shape;154;p15"/>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155" name="Google Shape;155;p15"/>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subtitle 3">
  <p:cSld name="TITLE_AND_BODY_4_1_1_1">
    <p:spTree>
      <p:nvGrpSpPr>
        <p:cNvPr id="1" name="Shape 156"/>
        <p:cNvGrpSpPr/>
        <p:nvPr/>
      </p:nvGrpSpPr>
      <p:grpSpPr>
        <a:xfrm>
          <a:off x="0" y="0"/>
          <a:ext cx="0" cy="0"/>
          <a:chOff x="0" y="0"/>
          <a:chExt cx="0" cy="0"/>
        </a:xfrm>
      </p:grpSpPr>
      <p:sp>
        <p:nvSpPr>
          <p:cNvPr id="157" name="Google Shape;157;p16"/>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0" name="Google Shape;160;p16"/>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flipH="1">
            <a:off x="4" y="4"/>
            <a:ext cx="2546446" cy="154807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0" y="4"/>
            <a:ext cx="2302683" cy="85322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6"/>
          <p:cNvSpPr/>
          <p:nvPr/>
        </p:nvSpPr>
        <p:spPr>
          <a:xfrm>
            <a:off x="0" y="4"/>
            <a:ext cx="2302683" cy="658571"/>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65" name="Google Shape;165;p16"/>
          <p:cNvSpPr txBox="1">
            <a:spLocks noGrp="1"/>
          </p:cNvSpPr>
          <p:nvPr>
            <p:ph type="ctrTitle"/>
          </p:nvPr>
        </p:nvSpPr>
        <p:spPr>
          <a:xfrm>
            <a:off x="1999625" y="1000988"/>
            <a:ext cx="1550400" cy="1795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E2A47"/>
              </a:buClr>
              <a:buSzPts val="1800"/>
              <a:buFont typeface="Cabin"/>
              <a:buNone/>
              <a:defRPr sz="1800">
                <a:solidFill>
                  <a:srgbClr val="0E2A47"/>
                </a:solidFill>
                <a:latin typeface="Cabin"/>
                <a:ea typeface="Cabin"/>
                <a:cs typeface="Cabin"/>
                <a:sym typeface="Cabin"/>
              </a:defRPr>
            </a:lvl1pPr>
            <a:lvl2pPr lvl="1" algn="r" rtl="0">
              <a:spcBef>
                <a:spcPts val="0"/>
              </a:spcBef>
              <a:spcAft>
                <a:spcPts val="0"/>
              </a:spcAft>
              <a:buClr>
                <a:srgbClr val="314256"/>
              </a:buClr>
              <a:buSzPts val="6000"/>
              <a:buNone/>
              <a:defRPr sz="6000">
                <a:solidFill>
                  <a:srgbClr val="314256"/>
                </a:solidFill>
              </a:defRPr>
            </a:lvl2pPr>
            <a:lvl3pPr lvl="2" algn="r" rtl="0">
              <a:spcBef>
                <a:spcPts val="0"/>
              </a:spcBef>
              <a:spcAft>
                <a:spcPts val="0"/>
              </a:spcAft>
              <a:buClr>
                <a:srgbClr val="314256"/>
              </a:buClr>
              <a:buSzPts val="6000"/>
              <a:buNone/>
              <a:defRPr sz="6000">
                <a:solidFill>
                  <a:srgbClr val="314256"/>
                </a:solidFill>
              </a:defRPr>
            </a:lvl3pPr>
            <a:lvl4pPr lvl="3" algn="r" rtl="0">
              <a:spcBef>
                <a:spcPts val="0"/>
              </a:spcBef>
              <a:spcAft>
                <a:spcPts val="0"/>
              </a:spcAft>
              <a:buClr>
                <a:srgbClr val="314256"/>
              </a:buClr>
              <a:buSzPts val="6000"/>
              <a:buNone/>
              <a:defRPr sz="6000">
                <a:solidFill>
                  <a:srgbClr val="314256"/>
                </a:solidFill>
              </a:defRPr>
            </a:lvl4pPr>
            <a:lvl5pPr lvl="4" algn="r" rtl="0">
              <a:spcBef>
                <a:spcPts val="0"/>
              </a:spcBef>
              <a:spcAft>
                <a:spcPts val="0"/>
              </a:spcAft>
              <a:buClr>
                <a:srgbClr val="314256"/>
              </a:buClr>
              <a:buSzPts val="6000"/>
              <a:buNone/>
              <a:defRPr sz="6000">
                <a:solidFill>
                  <a:srgbClr val="314256"/>
                </a:solidFill>
              </a:defRPr>
            </a:lvl5pPr>
            <a:lvl6pPr lvl="5" algn="r" rtl="0">
              <a:spcBef>
                <a:spcPts val="0"/>
              </a:spcBef>
              <a:spcAft>
                <a:spcPts val="0"/>
              </a:spcAft>
              <a:buClr>
                <a:srgbClr val="314256"/>
              </a:buClr>
              <a:buSzPts val="6000"/>
              <a:buNone/>
              <a:defRPr sz="6000">
                <a:solidFill>
                  <a:srgbClr val="314256"/>
                </a:solidFill>
              </a:defRPr>
            </a:lvl6pPr>
            <a:lvl7pPr lvl="6" algn="r" rtl="0">
              <a:spcBef>
                <a:spcPts val="0"/>
              </a:spcBef>
              <a:spcAft>
                <a:spcPts val="0"/>
              </a:spcAft>
              <a:buClr>
                <a:srgbClr val="314256"/>
              </a:buClr>
              <a:buSzPts val="6000"/>
              <a:buNone/>
              <a:defRPr sz="6000">
                <a:solidFill>
                  <a:srgbClr val="314256"/>
                </a:solidFill>
              </a:defRPr>
            </a:lvl7pPr>
            <a:lvl8pPr lvl="7" algn="r" rtl="0">
              <a:spcBef>
                <a:spcPts val="0"/>
              </a:spcBef>
              <a:spcAft>
                <a:spcPts val="0"/>
              </a:spcAft>
              <a:buClr>
                <a:srgbClr val="314256"/>
              </a:buClr>
              <a:buSzPts val="6000"/>
              <a:buNone/>
              <a:defRPr sz="6000">
                <a:solidFill>
                  <a:srgbClr val="314256"/>
                </a:solidFill>
              </a:defRPr>
            </a:lvl8pPr>
            <a:lvl9pPr lvl="8" algn="r" rtl="0">
              <a:spcBef>
                <a:spcPts val="0"/>
              </a:spcBef>
              <a:spcAft>
                <a:spcPts val="0"/>
              </a:spcAft>
              <a:buClr>
                <a:srgbClr val="314256"/>
              </a:buClr>
              <a:buSzPts val="6000"/>
              <a:buNone/>
              <a:defRPr sz="6000">
                <a:solidFill>
                  <a:srgbClr val="314256"/>
                </a:solidFill>
              </a:defRPr>
            </a:lvl9pPr>
          </a:lstStyle>
          <a:p>
            <a:endParaRPr/>
          </a:p>
        </p:txBody>
      </p:sp>
      <p:sp>
        <p:nvSpPr>
          <p:cNvPr id="166" name="Google Shape;166;p16"/>
          <p:cNvSpPr txBox="1">
            <a:spLocks noGrp="1"/>
          </p:cNvSpPr>
          <p:nvPr>
            <p:ph type="ctrTitle" idx="2"/>
          </p:nvPr>
        </p:nvSpPr>
        <p:spPr>
          <a:xfrm>
            <a:off x="1101426" y="2934875"/>
            <a:ext cx="2448600" cy="447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999999"/>
              </a:buClr>
              <a:buSzPts val="1200"/>
              <a:buFont typeface="Cabin"/>
              <a:buNone/>
              <a:defRPr sz="1200" b="0">
                <a:solidFill>
                  <a:srgbClr val="999999"/>
                </a:solidFill>
                <a:latin typeface="Cabin"/>
                <a:ea typeface="Cabin"/>
                <a:cs typeface="Cabin"/>
                <a:sym typeface="Cabin"/>
              </a:defRPr>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amp; Image slide">
  <p:cSld name="TITLE_AND_BODY_1">
    <p:spTree>
      <p:nvGrpSpPr>
        <p:cNvPr id="1" name="Shape 167"/>
        <p:cNvGrpSpPr/>
        <p:nvPr/>
      </p:nvGrpSpPr>
      <p:grpSpPr>
        <a:xfrm>
          <a:off x="0" y="0"/>
          <a:ext cx="0" cy="0"/>
          <a:chOff x="0" y="0"/>
          <a:chExt cx="0" cy="0"/>
        </a:xfrm>
      </p:grpSpPr>
      <p:sp>
        <p:nvSpPr>
          <p:cNvPr id="168" name="Google Shape;168;p1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txBox="1">
            <a:spLocks noGrp="1"/>
          </p:cNvSpPr>
          <p:nvPr>
            <p:ph type="title"/>
          </p:nvPr>
        </p:nvSpPr>
        <p:spPr>
          <a:xfrm>
            <a:off x="5595300" y="1215400"/>
            <a:ext cx="3119700" cy="1429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70" name="Google Shape;170;p17"/>
          <p:cNvSpPr/>
          <p:nvPr/>
        </p:nvSpPr>
        <p:spPr>
          <a:xfrm>
            <a:off x="1803732" y="785400"/>
            <a:ext cx="3094758" cy="3572704"/>
          </a:xfrm>
          <a:custGeom>
            <a:avLst/>
            <a:gdLst/>
            <a:ahLst/>
            <a:cxnLst/>
            <a:rect l="l" t="t" r="r" b="b"/>
            <a:pathLst>
              <a:path w="51393" h="59330" extrusionOk="0">
                <a:moveTo>
                  <a:pt x="1" y="0"/>
                </a:moveTo>
                <a:lnTo>
                  <a:pt x="1" y="59329"/>
                </a:lnTo>
                <a:lnTo>
                  <a:pt x="51393" y="29665"/>
                </a:lnTo>
                <a:lnTo>
                  <a:pt x="1"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773787" y="1630238"/>
            <a:ext cx="1937679" cy="2237020"/>
          </a:xfrm>
          <a:custGeom>
            <a:avLst/>
            <a:gdLst/>
            <a:ahLst/>
            <a:cxnLst/>
            <a:rect l="l" t="t" r="r" b="b"/>
            <a:pathLst>
              <a:path w="32178" h="37149" extrusionOk="0">
                <a:moveTo>
                  <a:pt x="1" y="1"/>
                </a:moveTo>
                <a:lnTo>
                  <a:pt x="1" y="37148"/>
                </a:lnTo>
                <a:lnTo>
                  <a:pt x="32178" y="18574"/>
                </a:lnTo>
                <a:lnTo>
                  <a:pt x="1" y="1"/>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2675970" y="1765424"/>
            <a:ext cx="1705902" cy="1968269"/>
          </a:xfrm>
          <a:custGeom>
            <a:avLst/>
            <a:gdLst/>
            <a:ahLst/>
            <a:cxnLst/>
            <a:rect l="l" t="t" r="r" b="b"/>
            <a:pathLst>
              <a:path w="28329" h="32686" extrusionOk="0">
                <a:moveTo>
                  <a:pt x="28329" y="0"/>
                </a:moveTo>
                <a:lnTo>
                  <a:pt x="1" y="16329"/>
                </a:lnTo>
                <a:lnTo>
                  <a:pt x="28329" y="32685"/>
                </a:lnTo>
                <a:lnTo>
                  <a:pt x="28329" y="0"/>
                </a:lnTo>
                <a:close/>
              </a:path>
            </a:pathLst>
          </a:custGeom>
          <a:solidFill>
            <a:srgbClr val="3142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315950" y="1846878"/>
            <a:ext cx="600368" cy="692080"/>
          </a:xfrm>
          <a:custGeom>
            <a:avLst/>
            <a:gdLst/>
            <a:ahLst/>
            <a:cxnLst/>
            <a:rect l="l" t="t" r="r" b="b"/>
            <a:pathLst>
              <a:path w="9970" h="11493" extrusionOk="0">
                <a:moveTo>
                  <a:pt x="9969" y="1"/>
                </a:moveTo>
                <a:lnTo>
                  <a:pt x="1" y="5747"/>
                </a:lnTo>
                <a:lnTo>
                  <a:pt x="9969" y="11493"/>
                </a:lnTo>
                <a:lnTo>
                  <a:pt x="9969"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184164" y="2581298"/>
            <a:ext cx="1237650" cy="1429142"/>
          </a:xfrm>
          <a:custGeom>
            <a:avLst/>
            <a:gdLst/>
            <a:ahLst/>
            <a:cxnLst/>
            <a:rect l="l" t="t" r="r" b="b"/>
            <a:pathLst>
              <a:path w="20553" h="23733" extrusionOk="0">
                <a:moveTo>
                  <a:pt x="20552" y="1"/>
                </a:moveTo>
                <a:lnTo>
                  <a:pt x="1" y="11867"/>
                </a:lnTo>
                <a:lnTo>
                  <a:pt x="20552" y="23733"/>
                </a:lnTo>
                <a:lnTo>
                  <a:pt x="20552" y="1"/>
                </a:lnTo>
                <a:close/>
              </a:path>
            </a:pathLst>
          </a:custGeom>
          <a:solidFill>
            <a:srgbClr val="F8B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3379240" y="1068599"/>
            <a:ext cx="922171" cy="1065428"/>
          </a:xfrm>
          <a:custGeom>
            <a:avLst/>
            <a:gdLst/>
            <a:ahLst/>
            <a:cxnLst/>
            <a:rect l="l" t="t" r="r" b="b"/>
            <a:pathLst>
              <a:path w="15314" h="17693" extrusionOk="0">
                <a:moveTo>
                  <a:pt x="0" y="1"/>
                </a:moveTo>
                <a:lnTo>
                  <a:pt x="0" y="17692"/>
                </a:lnTo>
                <a:lnTo>
                  <a:pt x="15314" y="8847"/>
                </a:lnTo>
                <a:lnTo>
                  <a:pt x="0" y="1"/>
                </a:ln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092465" y="1033849"/>
            <a:ext cx="922171" cy="1065428"/>
          </a:xfrm>
          <a:custGeom>
            <a:avLst/>
            <a:gdLst/>
            <a:ahLst/>
            <a:cxnLst/>
            <a:rect l="l" t="t" r="r" b="b"/>
            <a:pathLst>
              <a:path w="15314" h="17693" extrusionOk="0">
                <a:moveTo>
                  <a:pt x="0" y="1"/>
                </a:moveTo>
                <a:lnTo>
                  <a:pt x="0" y="17692"/>
                </a:lnTo>
                <a:lnTo>
                  <a:pt x="15314" y="8847"/>
                </a:lnTo>
                <a:lnTo>
                  <a:pt x="0" y="1"/>
                </a:ln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2538225" y="3223325"/>
            <a:ext cx="340698" cy="393581"/>
          </a:xfrm>
          <a:custGeom>
            <a:avLst/>
            <a:gdLst/>
            <a:ahLst/>
            <a:cxnLst/>
            <a:rect l="l" t="t" r="r" b="b"/>
            <a:pathLst>
              <a:path w="15314" h="17693" extrusionOk="0">
                <a:moveTo>
                  <a:pt x="0" y="1"/>
                </a:moveTo>
                <a:lnTo>
                  <a:pt x="0" y="17692"/>
                </a:lnTo>
                <a:lnTo>
                  <a:pt x="15314" y="8847"/>
                </a:lnTo>
                <a:lnTo>
                  <a:pt x="0" y="1"/>
                </a:ln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433075" y="3522200"/>
            <a:ext cx="340698" cy="393581"/>
          </a:xfrm>
          <a:custGeom>
            <a:avLst/>
            <a:gdLst/>
            <a:ahLst/>
            <a:cxnLst/>
            <a:rect l="l" t="t" r="r" b="b"/>
            <a:pathLst>
              <a:path w="15314" h="17693" extrusionOk="0">
                <a:moveTo>
                  <a:pt x="0" y="1"/>
                </a:moveTo>
                <a:lnTo>
                  <a:pt x="0" y="17692"/>
                </a:lnTo>
                <a:lnTo>
                  <a:pt x="15314" y="8847"/>
                </a:lnTo>
                <a:lnTo>
                  <a:pt x="0" y="1"/>
                </a:ln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390475" y="2314425"/>
            <a:ext cx="340698" cy="393581"/>
          </a:xfrm>
          <a:custGeom>
            <a:avLst/>
            <a:gdLst/>
            <a:ahLst/>
            <a:cxnLst/>
            <a:rect l="l" t="t" r="r" b="b"/>
            <a:pathLst>
              <a:path w="15314" h="17693" extrusionOk="0">
                <a:moveTo>
                  <a:pt x="0" y="1"/>
                </a:moveTo>
                <a:lnTo>
                  <a:pt x="0" y="17692"/>
                </a:lnTo>
                <a:lnTo>
                  <a:pt x="15314" y="8847"/>
                </a:lnTo>
                <a:lnTo>
                  <a:pt x="0" y="1"/>
                </a:ln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1092475" y="3733708"/>
            <a:ext cx="249006" cy="287644"/>
          </a:xfrm>
          <a:custGeom>
            <a:avLst/>
            <a:gdLst/>
            <a:ahLst/>
            <a:cxnLst/>
            <a:rect l="l" t="t" r="r" b="b"/>
            <a:pathLst>
              <a:path w="15314" h="17693" extrusionOk="0">
                <a:moveTo>
                  <a:pt x="0" y="1"/>
                </a:moveTo>
                <a:lnTo>
                  <a:pt x="0" y="17692"/>
                </a:lnTo>
                <a:lnTo>
                  <a:pt x="15314" y="8847"/>
                </a:lnTo>
                <a:lnTo>
                  <a:pt x="0" y="1"/>
                </a:ln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3600098">
            <a:off x="491626" y="2698005"/>
            <a:ext cx="249018" cy="287642"/>
          </a:xfrm>
          <a:custGeom>
            <a:avLst/>
            <a:gdLst/>
            <a:ahLst/>
            <a:cxnLst/>
            <a:rect l="l" t="t" r="r" b="b"/>
            <a:pathLst>
              <a:path w="15314" h="17693" extrusionOk="0">
                <a:moveTo>
                  <a:pt x="0" y="1"/>
                </a:moveTo>
                <a:lnTo>
                  <a:pt x="0" y="17692"/>
                </a:lnTo>
                <a:lnTo>
                  <a:pt x="15314" y="8847"/>
                </a:lnTo>
                <a:lnTo>
                  <a:pt x="0" y="1"/>
                </a:lnTo>
                <a:close/>
              </a:path>
            </a:pathLst>
          </a:custGeom>
          <a:solidFill>
            <a:srgbClr val="3142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83" name="Google Shape;183;p17"/>
          <p:cNvSpPr txBox="1">
            <a:spLocks noGrp="1"/>
          </p:cNvSpPr>
          <p:nvPr>
            <p:ph type="subTitle" idx="1"/>
          </p:nvPr>
        </p:nvSpPr>
        <p:spPr>
          <a:xfrm>
            <a:off x="5595300" y="2512925"/>
            <a:ext cx="2920200" cy="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84" name="Google Shape;184;p17"/>
          <p:cNvSpPr/>
          <p:nvPr/>
        </p:nvSpPr>
        <p:spPr>
          <a:xfrm rot="10800000">
            <a:off x="5363659" y="1407245"/>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3142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2 columns slide">
  <p:cSld name="TITLE_AND_TWO_COLUMNS_3">
    <p:spTree>
      <p:nvGrpSpPr>
        <p:cNvPr id="1" name="Shape 185"/>
        <p:cNvGrpSpPr/>
        <p:nvPr/>
      </p:nvGrpSpPr>
      <p:grpSpPr>
        <a:xfrm>
          <a:off x="0" y="0"/>
          <a:ext cx="0" cy="0"/>
          <a:chOff x="0" y="0"/>
          <a:chExt cx="0" cy="0"/>
        </a:xfrm>
      </p:grpSpPr>
      <p:sp>
        <p:nvSpPr>
          <p:cNvPr id="186" name="Google Shape;186;p18"/>
          <p:cNvSpPr/>
          <p:nvPr/>
        </p:nvSpPr>
        <p:spPr>
          <a:xfrm>
            <a:off x="4959637" y="2028975"/>
            <a:ext cx="3389700" cy="2223600"/>
          </a:xfrm>
          <a:prstGeom prst="rect">
            <a:avLst/>
          </a:prstGeom>
          <a:noFill/>
          <a:ln w="9525"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112825" y="2028975"/>
            <a:ext cx="3389700" cy="2223600"/>
          </a:xfrm>
          <a:prstGeom prst="rect">
            <a:avLst/>
          </a:prstGeom>
          <a:no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txBox="1">
            <a:spLocks noGrp="1"/>
          </p:cNvSpPr>
          <p:nvPr>
            <p:ph type="subTitle" idx="1"/>
          </p:nvPr>
        </p:nvSpPr>
        <p:spPr>
          <a:xfrm>
            <a:off x="1461450" y="2368250"/>
            <a:ext cx="2871000" cy="326700"/>
          </a:xfrm>
          <a:prstGeom prst="rect">
            <a:avLst/>
          </a:prstGeom>
        </p:spPr>
        <p:txBody>
          <a:bodyPr spcFirstLastPara="1" wrap="square" lIns="91425" tIns="91425" rIns="91425" bIns="91425" anchor="b" anchorCtr="0">
            <a:noAutofit/>
          </a:bodyPr>
          <a:lstStyle>
            <a:lvl1pPr lv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190" name="Google Shape;190;p18"/>
          <p:cNvSpPr txBox="1">
            <a:spLocks noGrp="1"/>
          </p:cNvSpPr>
          <p:nvPr>
            <p:ph type="subTitle" idx="2"/>
          </p:nvPr>
        </p:nvSpPr>
        <p:spPr>
          <a:xfrm>
            <a:off x="5335925" y="2376350"/>
            <a:ext cx="2871000" cy="326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E8A81A"/>
                </a:solidFill>
                <a:latin typeface="Montserrat SemiBold"/>
                <a:ea typeface="Montserrat SemiBold"/>
                <a:cs typeface="Montserrat SemiBold"/>
                <a:sym typeface="Montserrat SemiBold"/>
              </a:defRPr>
            </a:lvl1pPr>
            <a:lvl2pPr lvl="1" rtl="0">
              <a:spcBef>
                <a:spcPts val="0"/>
              </a:spcBef>
              <a:spcAft>
                <a:spcPts val="0"/>
              </a:spcAft>
              <a:buNone/>
              <a:defRPr sz="1400">
                <a:solidFill>
                  <a:srgbClr val="E8A81A"/>
                </a:solidFill>
                <a:latin typeface="Montserrat SemiBold"/>
                <a:ea typeface="Montserrat SemiBold"/>
                <a:cs typeface="Montserrat SemiBold"/>
                <a:sym typeface="Montserrat SemiBold"/>
              </a:defRPr>
            </a:lvl2pPr>
            <a:lvl3pPr lvl="2" rtl="0">
              <a:spcBef>
                <a:spcPts val="0"/>
              </a:spcBef>
              <a:spcAft>
                <a:spcPts val="0"/>
              </a:spcAft>
              <a:buNone/>
              <a:defRPr sz="1400">
                <a:solidFill>
                  <a:srgbClr val="E8A81A"/>
                </a:solidFill>
                <a:latin typeface="Montserrat SemiBold"/>
                <a:ea typeface="Montserrat SemiBold"/>
                <a:cs typeface="Montserrat SemiBold"/>
                <a:sym typeface="Montserrat SemiBold"/>
              </a:defRPr>
            </a:lvl3pPr>
            <a:lvl4pPr lvl="3" rtl="0">
              <a:spcBef>
                <a:spcPts val="0"/>
              </a:spcBef>
              <a:spcAft>
                <a:spcPts val="0"/>
              </a:spcAft>
              <a:buNone/>
              <a:defRPr sz="1400">
                <a:solidFill>
                  <a:srgbClr val="E8A81A"/>
                </a:solidFill>
                <a:latin typeface="Montserrat SemiBold"/>
                <a:ea typeface="Montserrat SemiBold"/>
                <a:cs typeface="Montserrat SemiBold"/>
                <a:sym typeface="Montserrat SemiBold"/>
              </a:defRPr>
            </a:lvl4pPr>
            <a:lvl5pPr lvl="4" rtl="0">
              <a:spcBef>
                <a:spcPts val="0"/>
              </a:spcBef>
              <a:spcAft>
                <a:spcPts val="0"/>
              </a:spcAft>
              <a:buNone/>
              <a:defRPr sz="1400">
                <a:solidFill>
                  <a:srgbClr val="E8A81A"/>
                </a:solidFill>
                <a:latin typeface="Montserrat SemiBold"/>
                <a:ea typeface="Montserrat SemiBold"/>
                <a:cs typeface="Montserrat SemiBold"/>
                <a:sym typeface="Montserrat SemiBold"/>
              </a:defRPr>
            </a:lvl5pPr>
            <a:lvl6pPr lvl="5" rtl="0">
              <a:spcBef>
                <a:spcPts val="0"/>
              </a:spcBef>
              <a:spcAft>
                <a:spcPts val="0"/>
              </a:spcAft>
              <a:buNone/>
              <a:defRPr sz="1400">
                <a:solidFill>
                  <a:srgbClr val="E8A81A"/>
                </a:solidFill>
                <a:latin typeface="Montserrat SemiBold"/>
                <a:ea typeface="Montserrat SemiBold"/>
                <a:cs typeface="Montserrat SemiBold"/>
                <a:sym typeface="Montserrat SemiBold"/>
              </a:defRPr>
            </a:lvl6pPr>
            <a:lvl7pPr lvl="6" rtl="0">
              <a:spcBef>
                <a:spcPts val="0"/>
              </a:spcBef>
              <a:spcAft>
                <a:spcPts val="0"/>
              </a:spcAft>
              <a:buNone/>
              <a:defRPr sz="1400">
                <a:solidFill>
                  <a:srgbClr val="E8A81A"/>
                </a:solidFill>
                <a:latin typeface="Montserrat SemiBold"/>
                <a:ea typeface="Montserrat SemiBold"/>
                <a:cs typeface="Montserrat SemiBold"/>
                <a:sym typeface="Montserrat SemiBold"/>
              </a:defRPr>
            </a:lvl7pPr>
            <a:lvl8pPr lvl="7" rtl="0">
              <a:spcBef>
                <a:spcPts val="0"/>
              </a:spcBef>
              <a:spcAft>
                <a:spcPts val="0"/>
              </a:spcAft>
              <a:buNone/>
              <a:defRPr sz="1400">
                <a:solidFill>
                  <a:srgbClr val="E8A81A"/>
                </a:solidFill>
                <a:latin typeface="Montserrat SemiBold"/>
                <a:ea typeface="Montserrat SemiBold"/>
                <a:cs typeface="Montserrat SemiBold"/>
                <a:sym typeface="Montserrat SemiBold"/>
              </a:defRPr>
            </a:lvl8pPr>
            <a:lvl9pPr lvl="8" rtl="0">
              <a:spcBef>
                <a:spcPts val="0"/>
              </a:spcBef>
              <a:spcAft>
                <a:spcPts val="0"/>
              </a:spcAft>
              <a:buNone/>
              <a:defRPr sz="1400">
                <a:solidFill>
                  <a:srgbClr val="E8A81A"/>
                </a:solidFill>
                <a:latin typeface="Montserrat SemiBold"/>
                <a:ea typeface="Montserrat SemiBold"/>
                <a:cs typeface="Montserrat SemiBold"/>
                <a:sym typeface="Montserrat SemiBold"/>
              </a:defRPr>
            </a:lvl9pPr>
          </a:lstStyle>
          <a:p>
            <a:endParaRPr/>
          </a:p>
        </p:txBody>
      </p:sp>
      <p:sp>
        <p:nvSpPr>
          <p:cNvPr id="191" name="Google Shape;191;p1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92" name="Google Shape;192;p18"/>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3" name="Google Shape;193;p18"/>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txBox="1">
            <a:spLocks noGrp="1"/>
          </p:cNvSpPr>
          <p:nvPr>
            <p:ph type="title"/>
          </p:nvPr>
        </p:nvSpPr>
        <p:spPr>
          <a:xfrm>
            <a:off x="1229850" y="1159488"/>
            <a:ext cx="6684300" cy="48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Clr>
                <a:srgbClr val="EFD67E"/>
              </a:buClr>
              <a:buSzPts val="2400"/>
              <a:buNone/>
              <a:defRPr>
                <a:solidFill>
                  <a:srgbClr val="EFD67E"/>
                </a:solidFill>
              </a:defRPr>
            </a:lvl2pPr>
            <a:lvl3pPr lvl="2" rtl="0">
              <a:spcBef>
                <a:spcPts val="0"/>
              </a:spcBef>
              <a:spcAft>
                <a:spcPts val="0"/>
              </a:spcAft>
              <a:buClr>
                <a:srgbClr val="EFD67E"/>
              </a:buClr>
              <a:buSzPts val="2400"/>
              <a:buNone/>
              <a:defRPr>
                <a:solidFill>
                  <a:srgbClr val="EFD67E"/>
                </a:solidFill>
              </a:defRPr>
            </a:lvl3pPr>
            <a:lvl4pPr lvl="3" rtl="0">
              <a:spcBef>
                <a:spcPts val="0"/>
              </a:spcBef>
              <a:spcAft>
                <a:spcPts val="0"/>
              </a:spcAft>
              <a:buClr>
                <a:srgbClr val="EFD67E"/>
              </a:buClr>
              <a:buSzPts val="2400"/>
              <a:buNone/>
              <a:defRPr>
                <a:solidFill>
                  <a:srgbClr val="EFD67E"/>
                </a:solidFill>
              </a:defRPr>
            </a:lvl4pPr>
            <a:lvl5pPr lvl="4" rtl="0">
              <a:spcBef>
                <a:spcPts val="0"/>
              </a:spcBef>
              <a:spcAft>
                <a:spcPts val="0"/>
              </a:spcAft>
              <a:buClr>
                <a:srgbClr val="EFD67E"/>
              </a:buClr>
              <a:buSzPts val="2400"/>
              <a:buNone/>
              <a:defRPr>
                <a:solidFill>
                  <a:srgbClr val="EFD67E"/>
                </a:solidFill>
              </a:defRPr>
            </a:lvl5pPr>
            <a:lvl6pPr lvl="5" rtl="0">
              <a:spcBef>
                <a:spcPts val="0"/>
              </a:spcBef>
              <a:spcAft>
                <a:spcPts val="0"/>
              </a:spcAft>
              <a:buClr>
                <a:srgbClr val="EFD67E"/>
              </a:buClr>
              <a:buSzPts val="2400"/>
              <a:buNone/>
              <a:defRPr>
                <a:solidFill>
                  <a:srgbClr val="EFD67E"/>
                </a:solidFill>
              </a:defRPr>
            </a:lvl6pPr>
            <a:lvl7pPr lvl="6" rtl="0">
              <a:spcBef>
                <a:spcPts val="0"/>
              </a:spcBef>
              <a:spcAft>
                <a:spcPts val="0"/>
              </a:spcAft>
              <a:buClr>
                <a:srgbClr val="EFD67E"/>
              </a:buClr>
              <a:buSzPts val="2400"/>
              <a:buNone/>
              <a:defRPr>
                <a:solidFill>
                  <a:srgbClr val="EFD67E"/>
                </a:solidFill>
              </a:defRPr>
            </a:lvl7pPr>
            <a:lvl8pPr lvl="7" rtl="0">
              <a:spcBef>
                <a:spcPts val="0"/>
              </a:spcBef>
              <a:spcAft>
                <a:spcPts val="0"/>
              </a:spcAft>
              <a:buClr>
                <a:srgbClr val="EFD67E"/>
              </a:buClr>
              <a:buSzPts val="2400"/>
              <a:buNone/>
              <a:defRPr>
                <a:solidFill>
                  <a:srgbClr val="EFD67E"/>
                </a:solidFill>
              </a:defRPr>
            </a:lvl8pPr>
            <a:lvl9pPr lvl="8" rtl="0">
              <a:spcBef>
                <a:spcPts val="0"/>
              </a:spcBef>
              <a:spcAft>
                <a:spcPts val="0"/>
              </a:spcAft>
              <a:buClr>
                <a:srgbClr val="EFD67E"/>
              </a:buClr>
              <a:buSzPts val="2400"/>
              <a:buNone/>
              <a:defRPr>
                <a:solidFill>
                  <a:srgbClr val="EFD67E"/>
                </a:solidFill>
              </a:defRPr>
            </a:lvl9pPr>
          </a:lstStyle>
          <a:p>
            <a:endParaRPr/>
          </a:p>
        </p:txBody>
      </p:sp>
      <p:sp>
        <p:nvSpPr>
          <p:cNvPr id="195" name="Google Shape;195;p18"/>
          <p:cNvSpPr/>
          <p:nvPr/>
        </p:nvSpPr>
        <p:spPr>
          <a:xfrm flipH="1">
            <a:off x="4" y="4"/>
            <a:ext cx="2546446" cy="154807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0" y="4"/>
            <a:ext cx="2302683" cy="85322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 name="Google Shape;197;p18"/>
          <p:cNvSpPr/>
          <p:nvPr/>
        </p:nvSpPr>
        <p:spPr>
          <a:xfrm>
            <a:off x="0" y="4"/>
            <a:ext cx="2302683" cy="658571"/>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txBox="1">
            <a:spLocks noGrp="1"/>
          </p:cNvSpPr>
          <p:nvPr>
            <p:ph type="subTitle" idx="3"/>
          </p:nvPr>
        </p:nvSpPr>
        <p:spPr>
          <a:xfrm>
            <a:off x="1461450" y="2603513"/>
            <a:ext cx="2920200" cy="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99" name="Google Shape;199;p18"/>
          <p:cNvSpPr txBox="1">
            <a:spLocks noGrp="1"/>
          </p:cNvSpPr>
          <p:nvPr>
            <p:ph type="subTitle" idx="4"/>
          </p:nvPr>
        </p:nvSpPr>
        <p:spPr>
          <a:xfrm>
            <a:off x="5335925" y="2603513"/>
            <a:ext cx="2920200" cy="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200" name="Google Shape;200;p18"/>
          <p:cNvSpPr/>
          <p:nvPr/>
        </p:nvSpPr>
        <p:spPr>
          <a:xfrm rot="10800000">
            <a:off x="1112308" y="1243020"/>
            <a:ext cx="94142" cy="194921"/>
          </a:xfrm>
          <a:custGeom>
            <a:avLst/>
            <a:gdLst/>
            <a:ahLst/>
            <a:cxnLst/>
            <a:rect l="l" t="t" r="r" b="b"/>
            <a:pathLst>
              <a:path w="9970" h="11493" extrusionOk="0">
                <a:moveTo>
                  <a:pt x="9969" y="1"/>
                </a:moveTo>
                <a:lnTo>
                  <a:pt x="1" y="5747"/>
                </a:lnTo>
                <a:lnTo>
                  <a:pt x="9969" y="11493"/>
                </a:lnTo>
                <a:lnTo>
                  <a:pt x="9969" y="1"/>
                </a:lnTo>
                <a:close/>
              </a:path>
            </a:pathLst>
          </a:custGeom>
          <a:solidFill>
            <a:srgbClr val="3142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spTree>
      <p:nvGrpSpPr>
        <p:cNvPr id="1" name="Shape 201"/>
        <p:cNvGrpSpPr/>
        <p:nvPr/>
      </p:nvGrpSpPr>
      <p:grpSpPr>
        <a:xfrm>
          <a:off x="0" y="0"/>
          <a:ext cx="0" cy="0"/>
          <a:chOff x="0" y="0"/>
          <a:chExt cx="0" cy="0"/>
        </a:xfrm>
      </p:grpSpPr>
      <p:sp>
        <p:nvSpPr>
          <p:cNvPr id="202" name="Google Shape;202;p1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03" name="Google Shape;203;p19"/>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5" name="Google Shape;205;p19"/>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flipH="1">
            <a:off x="4" y="4"/>
            <a:ext cx="2546446" cy="154807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0" y="4"/>
            <a:ext cx="2302683" cy="85322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8" name="Google Shape;208;p19"/>
          <p:cNvSpPr/>
          <p:nvPr/>
        </p:nvSpPr>
        <p:spPr>
          <a:xfrm>
            <a:off x="0" y="4"/>
            <a:ext cx="2302683" cy="658571"/>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txBox="1">
            <a:spLocks noGrp="1"/>
          </p:cNvSpPr>
          <p:nvPr>
            <p:ph type="subTitle" idx="1"/>
          </p:nvPr>
        </p:nvSpPr>
        <p:spPr>
          <a:xfrm>
            <a:off x="888100" y="2521725"/>
            <a:ext cx="2086200" cy="311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rtl="0">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rtl="0">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rtl="0">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rtl="0">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rtl="0">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rtl="0">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rtl="0">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rtl="0">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210" name="Google Shape;210;p19"/>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11" name="Google Shape;211;p19"/>
          <p:cNvSpPr txBox="1">
            <a:spLocks noGrp="1"/>
          </p:cNvSpPr>
          <p:nvPr>
            <p:ph type="title"/>
          </p:nvPr>
        </p:nvSpPr>
        <p:spPr>
          <a:xfrm>
            <a:off x="1229850" y="1159488"/>
            <a:ext cx="6684300" cy="48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Clr>
                <a:srgbClr val="EFD67E"/>
              </a:buClr>
              <a:buSzPts val="2400"/>
              <a:buNone/>
              <a:defRPr>
                <a:solidFill>
                  <a:srgbClr val="EFD67E"/>
                </a:solidFill>
              </a:defRPr>
            </a:lvl2pPr>
            <a:lvl3pPr lvl="2" rtl="0">
              <a:spcBef>
                <a:spcPts val="0"/>
              </a:spcBef>
              <a:spcAft>
                <a:spcPts val="0"/>
              </a:spcAft>
              <a:buClr>
                <a:srgbClr val="EFD67E"/>
              </a:buClr>
              <a:buSzPts val="2400"/>
              <a:buNone/>
              <a:defRPr>
                <a:solidFill>
                  <a:srgbClr val="EFD67E"/>
                </a:solidFill>
              </a:defRPr>
            </a:lvl3pPr>
            <a:lvl4pPr lvl="3" rtl="0">
              <a:spcBef>
                <a:spcPts val="0"/>
              </a:spcBef>
              <a:spcAft>
                <a:spcPts val="0"/>
              </a:spcAft>
              <a:buClr>
                <a:srgbClr val="EFD67E"/>
              </a:buClr>
              <a:buSzPts val="2400"/>
              <a:buNone/>
              <a:defRPr>
                <a:solidFill>
                  <a:srgbClr val="EFD67E"/>
                </a:solidFill>
              </a:defRPr>
            </a:lvl4pPr>
            <a:lvl5pPr lvl="4" rtl="0">
              <a:spcBef>
                <a:spcPts val="0"/>
              </a:spcBef>
              <a:spcAft>
                <a:spcPts val="0"/>
              </a:spcAft>
              <a:buClr>
                <a:srgbClr val="EFD67E"/>
              </a:buClr>
              <a:buSzPts val="2400"/>
              <a:buNone/>
              <a:defRPr>
                <a:solidFill>
                  <a:srgbClr val="EFD67E"/>
                </a:solidFill>
              </a:defRPr>
            </a:lvl5pPr>
            <a:lvl6pPr lvl="5" rtl="0">
              <a:spcBef>
                <a:spcPts val="0"/>
              </a:spcBef>
              <a:spcAft>
                <a:spcPts val="0"/>
              </a:spcAft>
              <a:buClr>
                <a:srgbClr val="EFD67E"/>
              </a:buClr>
              <a:buSzPts val="2400"/>
              <a:buNone/>
              <a:defRPr>
                <a:solidFill>
                  <a:srgbClr val="EFD67E"/>
                </a:solidFill>
              </a:defRPr>
            </a:lvl6pPr>
            <a:lvl7pPr lvl="6" rtl="0">
              <a:spcBef>
                <a:spcPts val="0"/>
              </a:spcBef>
              <a:spcAft>
                <a:spcPts val="0"/>
              </a:spcAft>
              <a:buClr>
                <a:srgbClr val="EFD67E"/>
              </a:buClr>
              <a:buSzPts val="2400"/>
              <a:buNone/>
              <a:defRPr>
                <a:solidFill>
                  <a:srgbClr val="EFD67E"/>
                </a:solidFill>
              </a:defRPr>
            </a:lvl7pPr>
            <a:lvl8pPr lvl="7" rtl="0">
              <a:spcBef>
                <a:spcPts val="0"/>
              </a:spcBef>
              <a:spcAft>
                <a:spcPts val="0"/>
              </a:spcAft>
              <a:buClr>
                <a:srgbClr val="EFD67E"/>
              </a:buClr>
              <a:buSzPts val="2400"/>
              <a:buNone/>
              <a:defRPr>
                <a:solidFill>
                  <a:srgbClr val="EFD67E"/>
                </a:solidFill>
              </a:defRPr>
            </a:lvl8pPr>
            <a:lvl9pPr lvl="8" rtl="0">
              <a:spcBef>
                <a:spcPts val="0"/>
              </a:spcBef>
              <a:spcAft>
                <a:spcPts val="0"/>
              </a:spcAft>
              <a:buClr>
                <a:srgbClr val="EFD67E"/>
              </a:buClr>
              <a:buSzPts val="2400"/>
              <a:buNone/>
              <a:defRPr>
                <a:solidFill>
                  <a:srgbClr val="EFD67E"/>
                </a:solidFill>
              </a:defRPr>
            </a:lvl9pPr>
          </a:lstStyle>
          <a:p>
            <a:endParaRPr/>
          </a:p>
        </p:txBody>
      </p:sp>
      <p:sp>
        <p:nvSpPr>
          <p:cNvPr id="212" name="Google Shape;212;p19"/>
          <p:cNvSpPr/>
          <p:nvPr/>
        </p:nvSpPr>
        <p:spPr>
          <a:xfrm rot="10800000">
            <a:off x="1112308" y="1243020"/>
            <a:ext cx="94142" cy="194921"/>
          </a:xfrm>
          <a:custGeom>
            <a:avLst/>
            <a:gdLst/>
            <a:ahLst/>
            <a:cxnLst/>
            <a:rect l="l" t="t" r="r" b="b"/>
            <a:pathLst>
              <a:path w="9970" h="11493" extrusionOk="0">
                <a:moveTo>
                  <a:pt x="9969" y="1"/>
                </a:moveTo>
                <a:lnTo>
                  <a:pt x="1" y="5747"/>
                </a:lnTo>
                <a:lnTo>
                  <a:pt x="9969" y="11493"/>
                </a:lnTo>
                <a:lnTo>
                  <a:pt x="9969" y="1"/>
                </a:lnTo>
                <a:close/>
              </a:path>
            </a:pathLst>
          </a:custGeom>
          <a:solidFill>
            <a:srgbClr val="3142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ontserrat"/>
              <a:ea typeface="Montserrat"/>
              <a:cs typeface="Montserrat"/>
              <a:sym typeface="Montserrat"/>
            </a:endParaRPr>
          </a:p>
        </p:txBody>
      </p:sp>
      <p:sp>
        <p:nvSpPr>
          <p:cNvPr id="213" name="Google Shape;213;p19"/>
          <p:cNvSpPr txBox="1">
            <a:spLocks noGrp="1"/>
          </p:cNvSpPr>
          <p:nvPr>
            <p:ph type="subTitle" idx="3"/>
          </p:nvPr>
        </p:nvSpPr>
        <p:spPr>
          <a:xfrm>
            <a:off x="888100" y="2802700"/>
            <a:ext cx="2014500" cy="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cxnSp>
        <p:nvCxnSpPr>
          <p:cNvPr id="214" name="Google Shape;214;p19"/>
          <p:cNvCxnSpPr/>
          <p:nvPr/>
        </p:nvCxnSpPr>
        <p:spPr>
          <a:xfrm>
            <a:off x="3279313" y="1878350"/>
            <a:ext cx="0" cy="1961100"/>
          </a:xfrm>
          <a:prstGeom prst="straightConnector1">
            <a:avLst/>
          </a:prstGeom>
          <a:noFill/>
          <a:ln w="9525" cap="rnd" cmpd="sng">
            <a:solidFill>
              <a:srgbClr val="E9AA1B"/>
            </a:solidFill>
            <a:prstDash val="dash"/>
            <a:round/>
            <a:headEnd type="none" w="med" len="med"/>
            <a:tailEnd type="none" w="med" len="med"/>
          </a:ln>
        </p:spPr>
      </p:cxnSp>
      <p:cxnSp>
        <p:nvCxnSpPr>
          <p:cNvPr id="215" name="Google Shape;215;p19"/>
          <p:cNvCxnSpPr/>
          <p:nvPr/>
        </p:nvCxnSpPr>
        <p:spPr>
          <a:xfrm>
            <a:off x="5848663" y="1871450"/>
            <a:ext cx="0" cy="1950600"/>
          </a:xfrm>
          <a:prstGeom prst="straightConnector1">
            <a:avLst/>
          </a:prstGeom>
          <a:noFill/>
          <a:ln w="9525" cap="rnd" cmpd="sng">
            <a:solidFill>
              <a:srgbClr val="E9AA1B"/>
            </a:solidFill>
            <a:prstDash val="dash"/>
            <a:round/>
            <a:headEnd type="none" w="med" len="med"/>
            <a:tailEnd type="none" w="med" len="med"/>
          </a:ln>
        </p:spPr>
      </p:cxnSp>
      <p:sp>
        <p:nvSpPr>
          <p:cNvPr id="216" name="Google Shape;216;p19"/>
          <p:cNvSpPr txBox="1">
            <a:spLocks noGrp="1"/>
          </p:cNvSpPr>
          <p:nvPr>
            <p:ph type="subTitle" idx="4"/>
          </p:nvPr>
        </p:nvSpPr>
        <p:spPr>
          <a:xfrm>
            <a:off x="3520900" y="2521725"/>
            <a:ext cx="2086200" cy="311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rtl="0">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rtl="0">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rtl="0">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rtl="0">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rtl="0">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rtl="0">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rtl="0">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rtl="0">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217" name="Google Shape;217;p19"/>
          <p:cNvSpPr txBox="1">
            <a:spLocks noGrp="1"/>
          </p:cNvSpPr>
          <p:nvPr>
            <p:ph type="subTitle" idx="5"/>
          </p:nvPr>
        </p:nvSpPr>
        <p:spPr>
          <a:xfrm>
            <a:off x="3520900" y="2802700"/>
            <a:ext cx="2014500" cy="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218" name="Google Shape;218;p19"/>
          <p:cNvSpPr txBox="1">
            <a:spLocks noGrp="1"/>
          </p:cNvSpPr>
          <p:nvPr>
            <p:ph type="subTitle" idx="6"/>
          </p:nvPr>
        </p:nvSpPr>
        <p:spPr>
          <a:xfrm>
            <a:off x="6153700" y="2521725"/>
            <a:ext cx="2086200" cy="311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rtl="0">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rtl="0">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rtl="0">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rtl="0">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rtl="0">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rtl="0">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rtl="0">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rtl="0">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219" name="Google Shape;219;p19"/>
          <p:cNvSpPr txBox="1">
            <a:spLocks noGrp="1"/>
          </p:cNvSpPr>
          <p:nvPr>
            <p:ph type="subTitle" idx="7"/>
          </p:nvPr>
        </p:nvSpPr>
        <p:spPr>
          <a:xfrm>
            <a:off x="6153700" y="2802700"/>
            <a:ext cx="2014500" cy="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hoto &amp; 3 columns slide">
  <p:cSld name="TITLE_AND_TWO_COLUMNS_1_2">
    <p:spTree>
      <p:nvGrpSpPr>
        <p:cNvPr id="1" name="Shape 220"/>
        <p:cNvGrpSpPr/>
        <p:nvPr/>
      </p:nvGrpSpPr>
      <p:grpSpPr>
        <a:xfrm>
          <a:off x="0" y="0"/>
          <a:ext cx="0" cy="0"/>
          <a:chOff x="0" y="0"/>
          <a:chExt cx="0" cy="0"/>
        </a:xfrm>
      </p:grpSpPr>
      <p:sp>
        <p:nvSpPr>
          <p:cNvPr id="221" name="Google Shape;221;p20"/>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22" name="Google Shape;222;p20"/>
          <p:cNvSpPr/>
          <p:nvPr/>
        </p:nvSpPr>
        <p:spPr>
          <a:xfrm rot="10800000" flipH="1">
            <a:off x="6836375" y="46558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4" name="Google Shape;224;p20"/>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defRPr>
            </a:lvl1pPr>
            <a:lvl2pPr lvl="1" rtl="0">
              <a:buNone/>
              <a:defRPr>
                <a:solidFill>
                  <a:srgbClr val="EFEFEF"/>
                </a:solidFill>
              </a:defRPr>
            </a:lvl2pPr>
            <a:lvl3pPr lvl="2" rtl="0">
              <a:buNone/>
              <a:defRPr>
                <a:solidFill>
                  <a:srgbClr val="EFEFEF"/>
                </a:solidFill>
              </a:defRPr>
            </a:lvl3pPr>
            <a:lvl4pPr lvl="3" rtl="0">
              <a:buNone/>
              <a:defRPr>
                <a:solidFill>
                  <a:srgbClr val="EFEFEF"/>
                </a:solidFill>
              </a:defRPr>
            </a:lvl4pPr>
            <a:lvl5pPr lvl="4" rtl="0">
              <a:buNone/>
              <a:defRPr>
                <a:solidFill>
                  <a:srgbClr val="EFEFEF"/>
                </a:solidFill>
              </a:defRPr>
            </a:lvl5pPr>
            <a:lvl6pPr lvl="5" rtl="0">
              <a:buNone/>
              <a:defRPr>
                <a:solidFill>
                  <a:srgbClr val="EFEFEF"/>
                </a:solidFill>
              </a:defRPr>
            </a:lvl6pPr>
            <a:lvl7pPr lvl="6" rtl="0">
              <a:buNone/>
              <a:defRPr>
                <a:solidFill>
                  <a:srgbClr val="EFEFEF"/>
                </a:solidFill>
              </a:defRPr>
            </a:lvl7pPr>
            <a:lvl8pPr lvl="7" rtl="0">
              <a:buNone/>
              <a:defRPr>
                <a:solidFill>
                  <a:srgbClr val="EFEFEF"/>
                </a:solidFill>
              </a:defRPr>
            </a:lvl8pPr>
            <a:lvl9pPr lvl="8" rtl="0">
              <a:buNone/>
              <a:defRPr>
                <a:solidFill>
                  <a:srgbClr val="EFEFEF"/>
                </a:solidFill>
              </a:defRPr>
            </a:lvl9pPr>
          </a:lstStyle>
          <a:p>
            <a:pPr marL="0" lvl="0" indent="0" algn="l" rtl="0">
              <a:spcBef>
                <a:spcPts val="0"/>
              </a:spcBef>
              <a:spcAft>
                <a:spcPts val="0"/>
              </a:spcAft>
              <a:buNone/>
            </a:pPr>
            <a:fld id="{00000000-1234-1234-1234-123412341234}" type="slidenum">
              <a:rPr lang="es"/>
              <a:t>‹#›</a:t>
            </a:fld>
            <a:endParaRPr/>
          </a:p>
        </p:txBody>
      </p:sp>
      <p:sp>
        <p:nvSpPr>
          <p:cNvPr id="226" name="Google Shape;226;p20"/>
          <p:cNvSpPr txBox="1">
            <a:spLocks noGrp="1"/>
          </p:cNvSpPr>
          <p:nvPr>
            <p:ph type="subTitle" idx="1"/>
          </p:nvPr>
        </p:nvSpPr>
        <p:spPr>
          <a:xfrm>
            <a:off x="896100" y="3012600"/>
            <a:ext cx="2086200" cy="311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227" name="Google Shape;227;p20"/>
          <p:cNvSpPr txBox="1">
            <a:spLocks noGrp="1"/>
          </p:cNvSpPr>
          <p:nvPr>
            <p:ph type="subTitle" idx="3"/>
          </p:nvPr>
        </p:nvSpPr>
        <p:spPr>
          <a:xfrm>
            <a:off x="896100" y="3158400"/>
            <a:ext cx="20145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cxnSp>
        <p:nvCxnSpPr>
          <p:cNvPr id="228" name="Google Shape;228;p20"/>
          <p:cNvCxnSpPr/>
          <p:nvPr/>
        </p:nvCxnSpPr>
        <p:spPr>
          <a:xfrm>
            <a:off x="3287313" y="1878350"/>
            <a:ext cx="0" cy="1961100"/>
          </a:xfrm>
          <a:prstGeom prst="straightConnector1">
            <a:avLst/>
          </a:prstGeom>
          <a:noFill/>
          <a:ln w="9525" cap="rnd" cmpd="sng">
            <a:solidFill>
              <a:srgbClr val="E9AA1B"/>
            </a:solidFill>
            <a:prstDash val="dash"/>
            <a:round/>
            <a:headEnd type="none" w="med" len="med"/>
            <a:tailEnd type="none" w="med" len="med"/>
          </a:ln>
        </p:spPr>
      </p:cxnSp>
      <p:cxnSp>
        <p:nvCxnSpPr>
          <p:cNvPr id="229" name="Google Shape;229;p20"/>
          <p:cNvCxnSpPr/>
          <p:nvPr/>
        </p:nvCxnSpPr>
        <p:spPr>
          <a:xfrm>
            <a:off x="5856663" y="1871450"/>
            <a:ext cx="0" cy="1950600"/>
          </a:xfrm>
          <a:prstGeom prst="straightConnector1">
            <a:avLst/>
          </a:prstGeom>
          <a:noFill/>
          <a:ln w="9525" cap="rnd" cmpd="sng">
            <a:solidFill>
              <a:srgbClr val="E9AA1B"/>
            </a:solidFill>
            <a:prstDash val="dash"/>
            <a:round/>
            <a:headEnd type="none" w="med" len="med"/>
            <a:tailEnd type="none" w="med" len="med"/>
          </a:ln>
        </p:spPr>
      </p:cxnSp>
      <p:sp>
        <p:nvSpPr>
          <p:cNvPr id="230" name="Google Shape;230;p20"/>
          <p:cNvSpPr txBox="1">
            <a:spLocks noGrp="1"/>
          </p:cNvSpPr>
          <p:nvPr>
            <p:ph type="subTitle" idx="4"/>
          </p:nvPr>
        </p:nvSpPr>
        <p:spPr>
          <a:xfrm>
            <a:off x="3528900" y="3012600"/>
            <a:ext cx="2086200" cy="311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231" name="Google Shape;231;p20"/>
          <p:cNvSpPr txBox="1">
            <a:spLocks noGrp="1"/>
          </p:cNvSpPr>
          <p:nvPr>
            <p:ph type="subTitle" idx="5"/>
          </p:nvPr>
        </p:nvSpPr>
        <p:spPr>
          <a:xfrm>
            <a:off x="3528900" y="3158400"/>
            <a:ext cx="20145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232" name="Google Shape;232;p20"/>
          <p:cNvSpPr txBox="1">
            <a:spLocks noGrp="1"/>
          </p:cNvSpPr>
          <p:nvPr>
            <p:ph type="subTitle" idx="6"/>
          </p:nvPr>
        </p:nvSpPr>
        <p:spPr>
          <a:xfrm>
            <a:off x="6161700" y="3012600"/>
            <a:ext cx="2086200" cy="311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1pPr>
            <a:lvl2pPr lvl="1"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2pPr>
            <a:lvl3pPr lvl="2"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3pPr>
            <a:lvl4pPr lvl="3"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4pPr>
            <a:lvl5pPr lvl="4"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5pPr>
            <a:lvl6pPr lvl="5"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6pPr>
            <a:lvl7pPr lvl="6"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7pPr>
            <a:lvl8pPr lvl="7"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8pPr>
            <a:lvl9pPr lvl="8" algn="ctr" rtl="0">
              <a:spcBef>
                <a:spcPts val="0"/>
              </a:spcBef>
              <a:spcAft>
                <a:spcPts val="0"/>
              </a:spcAft>
              <a:buNone/>
              <a:defRPr sz="1400">
                <a:solidFill>
                  <a:srgbClr val="3E516C"/>
                </a:solidFill>
                <a:latin typeface="Montserrat SemiBold"/>
                <a:ea typeface="Montserrat SemiBold"/>
                <a:cs typeface="Montserrat SemiBold"/>
                <a:sym typeface="Montserrat SemiBold"/>
              </a:defRPr>
            </a:lvl9pPr>
          </a:lstStyle>
          <a:p>
            <a:endParaRPr/>
          </a:p>
        </p:txBody>
      </p:sp>
      <p:sp>
        <p:nvSpPr>
          <p:cNvPr id="233" name="Google Shape;233;p20"/>
          <p:cNvSpPr txBox="1">
            <a:spLocks noGrp="1"/>
          </p:cNvSpPr>
          <p:nvPr>
            <p:ph type="subTitle" idx="7"/>
          </p:nvPr>
        </p:nvSpPr>
        <p:spPr>
          <a:xfrm>
            <a:off x="6161700" y="3158400"/>
            <a:ext cx="20145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234" name="Google Shape;234;p20"/>
          <p:cNvSpPr txBox="1">
            <a:spLocks noGrp="1"/>
          </p:cNvSpPr>
          <p:nvPr>
            <p:ph type="title"/>
          </p:nvPr>
        </p:nvSpPr>
        <p:spPr>
          <a:xfrm>
            <a:off x="1229850" y="1159488"/>
            <a:ext cx="66843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EFD67E"/>
              </a:buClr>
              <a:buSzPts val="2400"/>
              <a:buNone/>
              <a:defRPr>
                <a:solidFill>
                  <a:srgbClr val="EFD67E"/>
                </a:solidFill>
              </a:defRPr>
            </a:lvl2pPr>
            <a:lvl3pPr lvl="2" algn="ctr" rtl="0">
              <a:spcBef>
                <a:spcPts val="0"/>
              </a:spcBef>
              <a:spcAft>
                <a:spcPts val="0"/>
              </a:spcAft>
              <a:buClr>
                <a:srgbClr val="EFD67E"/>
              </a:buClr>
              <a:buSzPts val="2400"/>
              <a:buNone/>
              <a:defRPr>
                <a:solidFill>
                  <a:srgbClr val="EFD67E"/>
                </a:solidFill>
              </a:defRPr>
            </a:lvl3pPr>
            <a:lvl4pPr lvl="3" algn="ctr" rtl="0">
              <a:spcBef>
                <a:spcPts val="0"/>
              </a:spcBef>
              <a:spcAft>
                <a:spcPts val="0"/>
              </a:spcAft>
              <a:buClr>
                <a:srgbClr val="EFD67E"/>
              </a:buClr>
              <a:buSzPts val="2400"/>
              <a:buNone/>
              <a:defRPr>
                <a:solidFill>
                  <a:srgbClr val="EFD67E"/>
                </a:solidFill>
              </a:defRPr>
            </a:lvl4pPr>
            <a:lvl5pPr lvl="4" algn="ctr" rtl="0">
              <a:spcBef>
                <a:spcPts val="0"/>
              </a:spcBef>
              <a:spcAft>
                <a:spcPts val="0"/>
              </a:spcAft>
              <a:buClr>
                <a:srgbClr val="EFD67E"/>
              </a:buClr>
              <a:buSzPts val="2400"/>
              <a:buNone/>
              <a:defRPr>
                <a:solidFill>
                  <a:srgbClr val="EFD67E"/>
                </a:solidFill>
              </a:defRPr>
            </a:lvl5pPr>
            <a:lvl6pPr lvl="5" algn="ctr" rtl="0">
              <a:spcBef>
                <a:spcPts val="0"/>
              </a:spcBef>
              <a:spcAft>
                <a:spcPts val="0"/>
              </a:spcAft>
              <a:buClr>
                <a:srgbClr val="EFD67E"/>
              </a:buClr>
              <a:buSzPts val="2400"/>
              <a:buNone/>
              <a:defRPr>
                <a:solidFill>
                  <a:srgbClr val="EFD67E"/>
                </a:solidFill>
              </a:defRPr>
            </a:lvl6pPr>
            <a:lvl7pPr lvl="6" algn="ctr" rtl="0">
              <a:spcBef>
                <a:spcPts val="0"/>
              </a:spcBef>
              <a:spcAft>
                <a:spcPts val="0"/>
              </a:spcAft>
              <a:buClr>
                <a:srgbClr val="EFD67E"/>
              </a:buClr>
              <a:buSzPts val="2400"/>
              <a:buNone/>
              <a:defRPr>
                <a:solidFill>
                  <a:srgbClr val="EFD67E"/>
                </a:solidFill>
              </a:defRPr>
            </a:lvl7pPr>
            <a:lvl8pPr lvl="7" algn="ctr" rtl="0">
              <a:spcBef>
                <a:spcPts val="0"/>
              </a:spcBef>
              <a:spcAft>
                <a:spcPts val="0"/>
              </a:spcAft>
              <a:buClr>
                <a:srgbClr val="EFD67E"/>
              </a:buClr>
              <a:buSzPts val="2400"/>
              <a:buNone/>
              <a:defRPr>
                <a:solidFill>
                  <a:srgbClr val="EFD67E"/>
                </a:solidFill>
              </a:defRPr>
            </a:lvl8pPr>
            <a:lvl9pPr lvl="8" algn="ctr" rtl="0">
              <a:spcBef>
                <a:spcPts val="0"/>
              </a:spcBef>
              <a:spcAft>
                <a:spcPts val="0"/>
              </a:spcAft>
              <a:buClr>
                <a:srgbClr val="EFD67E"/>
              </a:buClr>
              <a:buSzPts val="2400"/>
              <a:buNone/>
              <a:defRPr>
                <a:solidFill>
                  <a:srgbClr val="EFD67E"/>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slide 1">
  <p:cSld name="TITLE_3">
    <p:spTree>
      <p:nvGrpSpPr>
        <p:cNvPr id="1" name="Shape 20"/>
        <p:cNvGrpSpPr/>
        <p:nvPr/>
      </p:nvGrpSpPr>
      <p:grpSpPr>
        <a:xfrm>
          <a:off x="0" y="0"/>
          <a:ext cx="0" cy="0"/>
          <a:chOff x="0" y="0"/>
          <a:chExt cx="0" cy="0"/>
        </a:xfrm>
      </p:grpSpPr>
      <p:sp>
        <p:nvSpPr>
          <p:cNvPr id="21" name="Google Shape;21;p3"/>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2155950" y="1856250"/>
            <a:ext cx="50862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25" name="Google Shape;25;p3"/>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3"/>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3"/>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3"/>
          <p:cNvSpPr txBox="1">
            <a:spLocks noGrp="1"/>
          </p:cNvSpPr>
          <p:nvPr>
            <p:ph type="ctrTitle" idx="2"/>
          </p:nvPr>
        </p:nvSpPr>
        <p:spPr>
          <a:xfrm>
            <a:off x="2219600" y="3425738"/>
            <a:ext cx="47682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b="0"/>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text &amp; some text slide 1">
  <p:cSld name="BIG_NUMBER_1">
    <p:bg>
      <p:bgPr>
        <a:solidFill>
          <a:srgbClr val="3E516C"/>
        </a:solidFill>
        <a:effectLst/>
      </p:bgPr>
    </p:bg>
    <p:spTree>
      <p:nvGrpSpPr>
        <p:cNvPr id="1" name="Shape 235"/>
        <p:cNvGrpSpPr/>
        <p:nvPr/>
      </p:nvGrpSpPr>
      <p:grpSpPr>
        <a:xfrm>
          <a:off x="0" y="0"/>
          <a:ext cx="0" cy="0"/>
          <a:chOff x="0" y="0"/>
          <a:chExt cx="0" cy="0"/>
        </a:xfrm>
      </p:grpSpPr>
      <p:sp>
        <p:nvSpPr>
          <p:cNvPr id="236" name="Google Shape;236;p21"/>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37" name="Google Shape;237;p21"/>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9" name="Google Shape;239;p21"/>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41" name="Google Shape;241;p21"/>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3" name="Google Shape;243;p21"/>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4" name="Google Shape;244;p21"/>
          <p:cNvSpPr txBox="1">
            <a:spLocks noGrp="1"/>
          </p:cNvSpPr>
          <p:nvPr>
            <p:ph type="subTitle" idx="1"/>
          </p:nvPr>
        </p:nvSpPr>
        <p:spPr>
          <a:xfrm>
            <a:off x="144650" y="783575"/>
            <a:ext cx="8854800" cy="21009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4800">
                <a:solidFill>
                  <a:srgbClr val="FFFFFF"/>
                </a:solidFill>
                <a:latin typeface="Montserrat Black"/>
                <a:ea typeface="Montserrat Black"/>
                <a:cs typeface="Montserrat Black"/>
                <a:sym typeface="Montserrat Black"/>
              </a:defRPr>
            </a:lvl1pPr>
            <a:lvl2pPr lvl="1" algn="ctr" rtl="0">
              <a:spcBef>
                <a:spcPts val="0"/>
              </a:spcBef>
              <a:spcAft>
                <a:spcPts val="0"/>
              </a:spcAft>
              <a:buNone/>
              <a:defRPr sz="3600">
                <a:solidFill>
                  <a:srgbClr val="FFFFFF"/>
                </a:solidFill>
                <a:latin typeface="Montserrat Black"/>
                <a:ea typeface="Montserrat Black"/>
                <a:cs typeface="Montserrat Black"/>
                <a:sym typeface="Montserrat Black"/>
              </a:defRPr>
            </a:lvl2pPr>
            <a:lvl3pPr lvl="2" algn="ctr" rtl="0">
              <a:spcBef>
                <a:spcPts val="0"/>
              </a:spcBef>
              <a:spcAft>
                <a:spcPts val="0"/>
              </a:spcAft>
              <a:buNone/>
              <a:defRPr sz="3600">
                <a:solidFill>
                  <a:srgbClr val="FFFFFF"/>
                </a:solidFill>
                <a:latin typeface="Montserrat Black"/>
                <a:ea typeface="Montserrat Black"/>
                <a:cs typeface="Montserrat Black"/>
                <a:sym typeface="Montserrat Black"/>
              </a:defRPr>
            </a:lvl3pPr>
            <a:lvl4pPr lvl="3" algn="ctr" rtl="0">
              <a:spcBef>
                <a:spcPts val="0"/>
              </a:spcBef>
              <a:spcAft>
                <a:spcPts val="0"/>
              </a:spcAft>
              <a:buNone/>
              <a:defRPr sz="3600">
                <a:solidFill>
                  <a:srgbClr val="FFFFFF"/>
                </a:solidFill>
                <a:latin typeface="Montserrat Black"/>
                <a:ea typeface="Montserrat Black"/>
                <a:cs typeface="Montserrat Black"/>
                <a:sym typeface="Montserrat Black"/>
              </a:defRPr>
            </a:lvl4pPr>
            <a:lvl5pPr lvl="4" algn="ctr" rtl="0">
              <a:spcBef>
                <a:spcPts val="0"/>
              </a:spcBef>
              <a:spcAft>
                <a:spcPts val="0"/>
              </a:spcAft>
              <a:buNone/>
              <a:defRPr sz="3600">
                <a:solidFill>
                  <a:srgbClr val="FFFFFF"/>
                </a:solidFill>
                <a:latin typeface="Montserrat Black"/>
                <a:ea typeface="Montserrat Black"/>
                <a:cs typeface="Montserrat Black"/>
                <a:sym typeface="Montserrat Black"/>
              </a:defRPr>
            </a:lvl5pPr>
            <a:lvl6pPr lvl="5" algn="ctr" rtl="0">
              <a:spcBef>
                <a:spcPts val="0"/>
              </a:spcBef>
              <a:spcAft>
                <a:spcPts val="0"/>
              </a:spcAft>
              <a:buNone/>
              <a:defRPr sz="3600">
                <a:solidFill>
                  <a:srgbClr val="FFFFFF"/>
                </a:solidFill>
                <a:latin typeface="Montserrat Black"/>
                <a:ea typeface="Montserrat Black"/>
                <a:cs typeface="Montserrat Black"/>
                <a:sym typeface="Montserrat Black"/>
              </a:defRPr>
            </a:lvl6pPr>
            <a:lvl7pPr lvl="6" algn="ctr" rtl="0">
              <a:spcBef>
                <a:spcPts val="0"/>
              </a:spcBef>
              <a:spcAft>
                <a:spcPts val="0"/>
              </a:spcAft>
              <a:buNone/>
              <a:defRPr sz="3600">
                <a:solidFill>
                  <a:srgbClr val="FFFFFF"/>
                </a:solidFill>
                <a:latin typeface="Montserrat Black"/>
                <a:ea typeface="Montserrat Black"/>
                <a:cs typeface="Montserrat Black"/>
                <a:sym typeface="Montserrat Black"/>
              </a:defRPr>
            </a:lvl7pPr>
            <a:lvl8pPr lvl="7" algn="ctr" rtl="0">
              <a:spcBef>
                <a:spcPts val="0"/>
              </a:spcBef>
              <a:spcAft>
                <a:spcPts val="0"/>
              </a:spcAft>
              <a:buNone/>
              <a:defRPr sz="3600">
                <a:solidFill>
                  <a:srgbClr val="FFFFFF"/>
                </a:solidFill>
                <a:latin typeface="Montserrat Black"/>
                <a:ea typeface="Montserrat Black"/>
                <a:cs typeface="Montserrat Black"/>
                <a:sym typeface="Montserrat Black"/>
              </a:defRPr>
            </a:lvl8pPr>
            <a:lvl9pPr lvl="8" algn="ctr" rtl="0">
              <a:spcBef>
                <a:spcPts val="0"/>
              </a:spcBef>
              <a:spcAft>
                <a:spcPts val="0"/>
              </a:spcAft>
              <a:buNone/>
              <a:defRPr sz="3600">
                <a:solidFill>
                  <a:srgbClr val="FFFFFF"/>
                </a:solidFill>
                <a:latin typeface="Montserrat Black"/>
                <a:ea typeface="Montserrat Black"/>
                <a:cs typeface="Montserrat Black"/>
                <a:sym typeface="Montserrat Black"/>
              </a:defRPr>
            </a:lvl9pPr>
          </a:lstStyle>
          <a:p>
            <a:endParaRPr/>
          </a:p>
        </p:txBody>
      </p:sp>
      <p:sp>
        <p:nvSpPr>
          <p:cNvPr id="245" name="Google Shape;245;p21"/>
          <p:cNvSpPr txBox="1">
            <a:spLocks noGrp="1"/>
          </p:cNvSpPr>
          <p:nvPr>
            <p:ph type="subTitle" idx="3"/>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46" name="Google Shape;246;p21"/>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amp; some text slide 1 1">
  <p:cSld name="BIG_NUMBER_1_1">
    <p:bg>
      <p:bgPr>
        <a:solidFill>
          <a:srgbClr val="3E516C"/>
        </a:solidFill>
        <a:effectLst/>
      </p:bgPr>
    </p:bg>
    <p:spTree>
      <p:nvGrpSpPr>
        <p:cNvPr id="1" name="Shape 247"/>
        <p:cNvGrpSpPr/>
        <p:nvPr/>
      </p:nvGrpSpPr>
      <p:grpSpPr>
        <a:xfrm>
          <a:off x="0" y="0"/>
          <a:ext cx="0" cy="0"/>
          <a:chOff x="0" y="0"/>
          <a:chExt cx="0" cy="0"/>
        </a:xfrm>
      </p:grpSpPr>
      <p:sp>
        <p:nvSpPr>
          <p:cNvPr id="248" name="Google Shape;248;p22"/>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49" name="Google Shape;249;p22"/>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2"/>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3" name="Google Shape;253;p22"/>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2"/>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2"/>
          <p:cNvSpPr txBox="1">
            <a:spLocks noGrp="1"/>
          </p:cNvSpPr>
          <p:nvPr>
            <p:ph type="subTitle" idx="1"/>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57" name="Google Shape;257;p22"/>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
        <p:nvSpPr>
          <p:cNvPr id="258" name="Google Shape;258;p22"/>
          <p:cNvSpPr txBox="1">
            <a:spLocks noGrp="1"/>
          </p:cNvSpPr>
          <p:nvPr>
            <p:ph type="title" hasCustomPrompt="1"/>
          </p:nvPr>
        </p:nvSpPr>
        <p:spPr>
          <a:xfrm>
            <a:off x="314550" y="1919975"/>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with text">
  <p:cSld name="BLANK_1">
    <p:spTree>
      <p:nvGrpSpPr>
        <p:cNvPr id="1" name="Shape 260"/>
        <p:cNvGrpSpPr/>
        <p:nvPr/>
      </p:nvGrpSpPr>
      <p:grpSpPr>
        <a:xfrm>
          <a:off x="0" y="0"/>
          <a:ext cx="0" cy="0"/>
          <a:chOff x="0" y="0"/>
          <a:chExt cx="0" cy="0"/>
        </a:xfrm>
      </p:grpSpPr>
      <p:sp>
        <p:nvSpPr>
          <p:cNvPr id="261" name="Google Shape;261;p24"/>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62" name="Google Shape;262;p24"/>
          <p:cNvSpPr txBox="1">
            <a:spLocks noGrp="1"/>
          </p:cNvSpPr>
          <p:nvPr>
            <p:ph type="title"/>
          </p:nvPr>
        </p:nvSpPr>
        <p:spPr>
          <a:xfrm>
            <a:off x="1229850" y="4118938"/>
            <a:ext cx="66843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rgbClr val="EFD67E"/>
              </a:buClr>
              <a:buSzPts val="2400"/>
              <a:buNone/>
              <a:defRPr>
                <a:solidFill>
                  <a:srgbClr val="EFD67E"/>
                </a:solidFill>
              </a:defRPr>
            </a:lvl2pPr>
            <a:lvl3pPr lvl="2" algn="ctr" rtl="0">
              <a:spcBef>
                <a:spcPts val="0"/>
              </a:spcBef>
              <a:spcAft>
                <a:spcPts val="0"/>
              </a:spcAft>
              <a:buClr>
                <a:srgbClr val="EFD67E"/>
              </a:buClr>
              <a:buSzPts val="2400"/>
              <a:buNone/>
              <a:defRPr>
                <a:solidFill>
                  <a:srgbClr val="EFD67E"/>
                </a:solidFill>
              </a:defRPr>
            </a:lvl3pPr>
            <a:lvl4pPr lvl="3" algn="ctr" rtl="0">
              <a:spcBef>
                <a:spcPts val="0"/>
              </a:spcBef>
              <a:spcAft>
                <a:spcPts val="0"/>
              </a:spcAft>
              <a:buClr>
                <a:srgbClr val="EFD67E"/>
              </a:buClr>
              <a:buSzPts val="2400"/>
              <a:buNone/>
              <a:defRPr>
                <a:solidFill>
                  <a:srgbClr val="EFD67E"/>
                </a:solidFill>
              </a:defRPr>
            </a:lvl4pPr>
            <a:lvl5pPr lvl="4" algn="ctr" rtl="0">
              <a:spcBef>
                <a:spcPts val="0"/>
              </a:spcBef>
              <a:spcAft>
                <a:spcPts val="0"/>
              </a:spcAft>
              <a:buClr>
                <a:srgbClr val="EFD67E"/>
              </a:buClr>
              <a:buSzPts val="2400"/>
              <a:buNone/>
              <a:defRPr>
                <a:solidFill>
                  <a:srgbClr val="EFD67E"/>
                </a:solidFill>
              </a:defRPr>
            </a:lvl5pPr>
            <a:lvl6pPr lvl="5" algn="ctr" rtl="0">
              <a:spcBef>
                <a:spcPts val="0"/>
              </a:spcBef>
              <a:spcAft>
                <a:spcPts val="0"/>
              </a:spcAft>
              <a:buClr>
                <a:srgbClr val="EFD67E"/>
              </a:buClr>
              <a:buSzPts val="2400"/>
              <a:buNone/>
              <a:defRPr>
                <a:solidFill>
                  <a:srgbClr val="EFD67E"/>
                </a:solidFill>
              </a:defRPr>
            </a:lvl6pPr>
            <a:lvl7pPr lvl="6" algn="ctr" rtl="0">
              <a:spcBef>
                <a:spcPts val="0"/>
              </a:spcBef>
              <a:spcAft>
                <a:spcPts val="0"/>
              </a:spcAft>
              <a:buClr>
                <a:srgbClr val="EFD67E"/>
              </a:buClr>
              <a:buSzPts val="2400"/>
              <a:buNone/>
              <a:defRPr>
                <a:solidFill>
                  <a:srgbClr val="EFD67E"/>
                </a:solidFill>
              </a:defRPr>
            </a:lvl7pPr>
            <a:lvl8pPr lvl="7" algn="ctr" rtl="0">
              <a:spcBef>
                <a:spcPts val="0"/>
              </a:spcBef>
              <a:spcAft>
                <a:spcPts val="0"/>
              </a:spcAft>
              <a:buClr>
                <a:srgbClr val="EFD67E"/>
              </a:buClr>
              <a:buSzPts val="2400"/>
              <a:buNone/>
              <a:defRPr>
                <a:solidFill>
                  <a:srgbClr val="EFD67E"/>
                </a:solidFill>
              </a:defRPr>
            </a:lvl8pPr>
            <a:lvl9pPr lvl="8" algn="ctr" rtl="0">
              <a:spcBef>
                <a:spcPts val="0"/>
              </a:spcBef>
              <a:spcAft>
                <a:spcPts val="0"/>
              </a:spcAft>
              <a:buClr>
                <a:srgbClr val="EFD67E"/>
              </a:buClr>
              <a:buSzPts val="2400"/>
              <a:buNone/>
              <a:defRPr>
                <a:solidFill>
                  <a:srgbClr val="EFD67E"/>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with photo">
  <p:cSld name="BLANK_1_1_1_1">
    <p:spTree>
      <p:nvGrpSpPr>
        <p:cNvPr id="1" name="Shape 263"/>
        <p:cNvGrpSpPr/>
        <p:nvPr/>
      </p:nvGrpSpPr>
      <p:grpSpPr>
        <a:xfrm>
          <a:off x="0" y="0"/>
          <a:ext cx="0" cy="0"/>
          <a:chOff x="0" y="0"/>
          <a:chExt cx="0" cy="0"/>
        </a:xfrm>
      </p:grpSpPr>
      <p:sp>
        <p:nvSpPr>
          <p:cNvPr id="264" name="Google Shape;264;p25"/>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3E516C"/>
                </a:solidFill>
              </a:defRPr>
            </a:lvl1pPr>
            <a:lvl2pPr lvl="1" rtl="0">
              <a:buNone/>
              <a:defRPr>
                <a:solidFill>
                  <a:srgbClr val="3E516C"/>
                </a:solidFill>
              </a:defRPr>
            </a:lvl2pPr>
            <a:lvl3pPr lvl="2" rtl="0">
              <a:buNone/>
              <a:defRPr>
                <a:solidFill>
                  <a:srgbClr val="3E516C"/>
                </a:solidFill>
              </a:defRPr>
            </a:lvl3pPr>
            <a:lvl4pPr lvl="3" rtl="0">
              <a:buNone/>
              <a:defRPr>
                <a:solidFill>
                  <a:srgbClr val="3E516C"/>
                </a:solidFill>
              </a:defRPr>
            </a:lvl4pPr>
            <a:lvl5pPr lvl="4" rtl="0">
              <a:buNone/>
              <a:defRPr>
                <a:solidFill>
                  <a:srgbClr val="3E516C"/>
                </a:solidFill>
              </a:defRPr>
            </a:lvl5pPr>
            <a:lvl6pPr lvl="5" rtl="0">
              <a:buNone/>
              <a:defRPr>
                <a:solidFill>
                  <a:srgbClr val="3E516C"/>
                </a:solidFill>
              </a:defRPr>
            </a:lvl6pPr>
            <a:lvl7pPr lvl="6" rtl="0">
              <a:buNone/>
              <a:defRPr>
                <a:solidFill>
                  <a:srgbClr val="3E516C"/>
                </a:solidFill>
              </a:defRPr>
            </a:lvl7pPr>
            <a:lvl8pPr lvl="7" rtl="0">
              <a:buNone/>
              <a:defRPr>
                <a:solidFill>
                  <a:srgbClr val="3E516C"/>
                </a:solidFill>
              </a:defRPr>
            </a:lvl8pPr>
            <a:lvl9pPr lvl="8" rtl="0">
              <a:buNone/>
              <a:defRPr>
                <a:solidFill>
                  <a:srgbClr val="3E516C"/>
                </a:solidFill>
              </a:defRPr>
            </a:lvl9pPr>
          </a:lstStyle>
          <a:p>
            <a:pPr marL="0" lvl="0" indent="0" algn="l" rtl="0">
              <a:spcBef>
                <a:spcPts val="0"/>
              </a:spcBef>
              <a:spcAft>
                <a:spcPts val="0"/>
              </a:spcAft>
              <a:buNone/>
            </a:pPr>
            <a:fld id="{00000000-1234-1234-1234-123412341234}" type="slidenum">
              <a:rPr lang="es"/>
              <a:t>‹#›</a:t>
            </a:fld>
            <a:endParaRPr/>
          </a:p>
        </p:txBody>
      </p:sp>
      <p:pic>
        <p:nvPicPr>
          <p:cNvPr id="265" name="Google Shape;265;p25"/>
          <p:cNvPicPr preferRelativeResize="0"/>
          <p:nvPr/>
        </p:nvPicPr>
        <p:blipFill rotWithShape="1">
          <a:blip r:embed="rId2">
            <a:alphaModFix/>
          </a:blip>
          <a:srcRect t="13521" b="2076"/>
          <a:stretch/>
        </p:blipFill>
        <p:spPr>
          <a:xfrm>
            <a:off x="0" y="0"/>
            <a:ext cx="9144000" cy="5143500"/>
          </a:xfrm>
          <a:prstGeom prst="rect">
            <a:avLst/>
          </a:prstGeom>
          <a:noFill/>
          <a:ln>
            <a:noFill/>
          </a:ln>
        </p:spPr>
      </p:pic>
      <p:sp>
        <p:nvSpPr>
          <p:cNvPr id="266" name="Google Shape;266;p25"/>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67" name="Google Shape;267;p25"/>
          <p:cNvSpPr txBox="1">
            <a:spLocks noGrp="1"/>
          </p:cNvSpPr>
          <p:nvPr>
            <p:ph type="ctrTitle"/>
          </p:nvPr>
        </p:nvSpPr>
        <p:spPr>
          <a:xfrm>
            <a:off x="2323600" y="1146190"/>
            <a:ext cx="6168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None/>
              <a:defRPr b="0"/>
            </a:lvl1pPr>
            <a:lvl2pPr lvl="1" algn="r" rtl="0">
              <a:spcBef>
                <a:spcPts val="0"/>
              </a:spcBef>
              <a:spcAft>
                <a:spcPts val="0"/>
              </a:spcAft>
              <a:buClr>
                <a:srgbClr val="314256"/>
              </a:buClr>
              <a:buSzPts val="6000"/>
              <a:buNone/>
              <a:defRPr sz="6000">
                <a:solidFill>
                  <a:srgbClr val="314256"/>
                </a:solidFill>
              </a:defRPr>
            </a:lvl2pPr>
            <a:lvl3pPr lvl="2" algn="r" rtl="0">
              <a:spcBef>
                <a:spcPts val="0"/>
              </a:spcBef>
              <a:spcAft>
                <a:spcPts val="0"/>
              </a:spcAft>
              <a:buClr>
                <a:srgbClr val="314256"/>
              </a:buClr>
              <a:buSzPts val="6000"/>
              <a:buNone/>
              <a:defRPr sz="6000">
                <a:solidFill>
                  <a:srgbClr val="314256"/>
                </a:solidFill>
              </a:defRPr>
            </a:lvl3pPr>
            <a:lvl4pPr lvl="3" algn="r" rtl="0">
              <a:spcBef>
                <a:spcPts val="0"/>
              </a:spcBef>
              <a:spcAft>
                <a:spcPts val="0"/>
              </a:spcAft>
              <a:buClr>
                <a:srgbClr val="314256"/>
              </a:buClr>
              <a:buSzPts val="6000"/>
              <a:buNone/>
              <a:defRPr sz="6000">
                <a:solidFill>
                  <a:srgbClr val="314256"/>
                </a:solidFill>
              </a:defRPr>
            </a:lvl4pPr>
            <a:lvl5pPr lvl="4" algn="r" rtl="0">
              <a:spcBef>
                <a:spcPts val="0"/>
              </a:spcBef>
              <a:spcAft>
                <a:spcPts val="0"/>
              </a:spcAft>
              <a:buClr>
                <a:srgbClr val="314256"/>
              </a:buClr>
              <a:buSzPts val="6000"/>
              <a:buNone/>
              <a:defRPr sz="6000">
                <a:solidFill>
                  <a:srgbClr val="314256"/>
                </a:solidFill>
              </a:defRPr>
            </a:lvl5pPr>
            <a:lvl6pPr lvl="5" algn="r" rtl="0">
              <a:spcBef>
                <a:spcPts val="0"/>
              </a:spcBef>
              <a:spcAft>
                <a:spcPts val="0"/>
              </a:spcAft>
              <a:buClr>
                <a:srgbClr val="314256"/>
              </a:buClr>
              <a:buSzPts val="6000"/>
              <a:buNone/>
              <a:defRPr sz="6000">
                <a:solidFill>
                  <a:srgbClr val="314256"/>
                </a:solidFill>
              </a:defRPr>
            </a:lvl6pPr>
            <a:lvl7pPr lvl="6" algn="r" rtl="0">
              <a:spcBef>
                <a:spcPts val="0"/>
              </a:spcBef>
              <a:spcAft>
                <a:spcPts val="0"/>
              </a:spcAft>
              <a:buClr>
                <a:srgbClr val="314256"/>
              </a:buClr>
              <a:buSzPts val="6000"/>
              <a:buNone/>
              <a:defRPr sz="6000">
                <a:solidFill>
                  <a:srgbClr val="314256"/>
                </a:solidFill>
              </a:defRPr>
            </a:lvl7pPr>
            <a:lvl8pPr lvl="7" algn="r" rtl="0">
              <a:spcBef>
                <a:spcPts val="0"/>
              </a:spcBef>
              <a:spcAft>
                <a:spcPts val="0"/>
              </a:spcAft>
              <a:buClr>
                <a:srgbClr val="314256"/>
              </a:buClr>
              <a:buSzPts val="6000"/>
              <a:buNone/>
              <a:defRPr sz="6000">
                <a:solidFill>
                  <a:srgbClr val="314256"/>
                </a:solidFill>
              </a:defRPr>
            </a:lvl8pPr>
            <a:lvl9pPr lvl="8" algn="r" rtl="0">
              <a:spcBef>
                <a:spcPts val="0"/>
              </a:spcBef>
              <a:spcAft>
                <a:spcPts val="0"/>
              </a:spcAft>
              <a:buClr>
                <a:srgbClr val="314256"/>
              </a:buClr>
              <a:buSzPts val="6000"/>
              <a:buNone/>
              <a:defRPr sz="6000">
                <a:solidFill>
                  <a:srgbClr val="314256"/>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percentage slide">
  <p:cSld name="TITLE_2">
    <p:spTree>
      <p:nvGrpSpPr>
        <p:cNvPr id="1" name="Shape 31"/>
        <p:cNvGrpSpPr/>
        <p:nvPr/>
      </p:nvGrpSpPr>
      <p:grpSpPr>
        <a:xfrm>
          <a:off x="0" y="0"/>
          <a:ext cx="0" cy="0"/>
          <a:chOff x="0" y="0"/>
          <a:chExt cx="0" cy="0"/>
        </a:xfrm>
      </p:grpSpPr>
      <p:sp>
        <p:nvSpPr>
          <p:cNvPr id="32" name="Google Shape;32;p4"/>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34" name="Google Shape;34;p4"/>
          <p:cNvSpPr txBox="1">
            <a:spLocks noGrp="1"/>
          </p:cNvSpPr>
          <p:nvPr>
            <p:ph type="ctrTitle"/>
          </p:nvPr>
        </p:nvSpPr>
        <p:spPr>
          <a:xfrm>
            <a:off x="3223125" y="475400"/>
            <a:ext cx="54348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35" name="Google Shape;35;p4"/>
          <p:cNvSpPr/>
          <p:nvPr/>
        </p:nvSpPr>
        <p:spPr>
          <a:xfrm rot="10800000">
            <a:off x="2970009"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1871">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amp; presentation photo 2">
  <p:cSld name="TITLE_1_2">
    <p:spTree>
      <p:nvGrpSpPr>
        <p:cNvPr id="1" name="Shape 36"/>
        <p:cNvGrpSpPr/>
        <p:nvPr/>
      </p:nvGrpSpPr>
      <p:grpSpPr>
        <a:xfrm>
          <a:off x="0" y="0"/>
          <a:ext cx="0" cy="0"/>
          <a:chOff x="0" y="0"/>
          <a:chExt cx="0" cy="0"/>
        </a:xfrm>
      </p:grpSpPr>
      <p:sp>
        <p:nvSpPr>
          <p:cNvPr id="37" name="Google Shape;37;p5"/>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9;p5"/>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43;p5"/>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4;p5"/>
          <p:cNvSpPr/>
          <p:nvPr/>
        </p:nvSpPr>
        <p:spPr>
          <a:xfrm>
            <a:off x="2504435" y="705489"/>
            <a:ext cx="28708" cy="48590"/>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ctrTitle"/>
          </p:nvPr>
        </p:nvSpPr>
        <p:spPr>
          <a:xfrm>
            <a:off x="4572000" y="473650"/>
            <a:ext cx="3731400" cy="1893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46" name="Google Shape;46;p5"/>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47" name="Google Shape;47;p5"/>
          <p:cNvSpPr txBox="1">
            <a:spLocks noGrp="1"/>
          </p:cNvSpPr>
          <p:nvPr>
            <p:ph type="ctrTitle" idx="2"/>
          </p:nvPr>
        </p:nvSpPr>
        <p:spPr>
          <a:xfrm>
            <a:off x="4572000" y="2367100"/>
            <a:ext cx="4326600" cy="1656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1400"/>
              <a:buFont typeface="Cabin"/>
              <a:buNone/>
              <a:defRPr sz="1400" b="0">
                <a:solidFill>
                  <a:srgbClr val="999999"/>
                </a:solidFill>
                <a:latin typeface="Cabin"/>
                <a:ea typeface="Cabin"/>
                <a:cs typeface="Cabin"/>
                <a:sym typeface="Cabin"/>
              </a:defRPr>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amp; subtitle slide 1">
  <p:cSld name="SECTION_HEADER_1">
    <p:bg>
      <p:bgPr>
        <a:solidFill>
          <a:srgbClr val="3E516C"/>
        </a:soli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62550" y="1304275"/>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CC3B"/>
              </a:buClr>
              <a:buSzPts val="2400"/>
              <a:buNone/>
              <a:defRPr>
                <a:solidFill>
                  <a:srgbClr val="FCCC3B"/>
                </a:solidFill>
              </a:defRPr>
            </a:lvl1pPr>
            <a:lvl2pPr lvl="1" rtl="0">
              <a:spcBef>
                <a:spcPts val="0"/>
              </a:spcBef>
              <a:spcAft>
                <a:spcPts val="0"/>
              </a:spcAft>
              <a:buClr>
                <a:srgbClr val="FCCC3B"/>
              </a:buClr>
              <a:buSzPts val="4000"/>
              <a:buNone/>
              <a:defRPr sz="4000">
                <a:solidFill>
                  <a:srgbClr val="FCCC3B"/>
                </a:solidFill>
              </a:defRPr>
            </a:lvl2pPr>
            <a:lvl3pPr lvl="2" rtl="0">
              <a:spcBef>
                <a:spcPts val="0"/>
              </a:spcBef>
              <a:spcAft>
                <a:spcPts val="0"/>
              </a:spcAft>
              <a:buClr>
                <a:srgbClr val="FCCC3B"/>
              </a:buClr>
              <a:buSzPts val="4000"/>
              <a:buNone/>
              <a:defRPr sz="4000">
                <a:solidFill>
                  <a:srgbClr val="FCCC3B"/>
                </a:solidFill>
              </a:defRPr>
            </a:lvl3pPr>
            <a:lvl4pPr lvl="3" rtl="0">
              <a:spcBef>
                <a:spcPts val="0"/>
              </a:spcBef>
              <a:spcAft>
                <a:spcPts val="0"/>
              </a:spcAft>
              <a:buClr>
                <a:srgbClr val="FCCC3B"/>
              </a:buClr>
              <a:buSzPts val="4000"/>
              <a:buNone/>
              <a:defRPr sz="4000">
                <a:solidFill>
                  <a:srgbClr val="FCCC3B"/>
                </a:solidFill>
              </a:defRPr>
            </a:lvl4pPr>
            <a:lvl5pPr lvl="4" rtl="0">
              <a:spcBef>
                <a:spcPts val="0"/>
              </a:spcBef>
              <a:spcAft>
                <a:spcPts val="0"/>
              </a:spcAft>
              <a:buClr>
                <a:srgbClr val="FCCC3B"/>
              </a:buClr>
              <a:buSzPts val="4000"/>
              <a:buNone/>
              <a:defRPr sz="4000">
                <a:solidFill>
                  <a:srgbClr val="FCCC3B"/>
                </a:solidFill>
              </a:defRPr>
            </a:lvl5pPr>
            <a:lvl6pPr lvl="5" rtl="0">
              <a:spcBef>
                <a:spcPts val="0"/>
              </a:spcBef>
              <a:spcAft>
                <a:spcPts val="0"/>
              </a:spcAft>
              <a:buClr>
                <a:srgbClr val="FCCC3B"/>
              </a:buClr>
              <a:buSzPts val="4000"/>
              <a:buNone/>
              <a:defRPr sz="4000">
                <a:solidFill>
                  <a:srgbClr val="FCCC3B"/>
                </a:solidFill>
              </a:defRPr>
            </a:lvl6pPr>
            <a:lvl7pPr lvl="6" rtl="0">
              <a:spcBef>
                <a:spcPts val="0"/>
              </a:spcBef>
              <a:spcAft>
                <a:spcPts val="0"/>
              </a:spcAft>
              <a:buClr>
                <a:srgbClr val="FCCC3B"/>
              </a:buClr>
              <a:buSzPts val="4000"/>
              <a:buNone/>
              <a:defRPr sz="4000">
                <a:solidFill>
                  <a:srgbClr val="FCCC3B"/>
                </a:solidFill>
              </a:defRPr>
            </a:lvl7pPr>
            <a:lvl8pPr lvl="7" rtl="0">
              <a:spcBef>
                <a:spcPts val="0"/>
              </a:spcBef>
              <a:spcAft>
                <a:spcPts val="0"/>
              </a:spcAft>
              <a:buClr>
                <a:srgbClr val="FCCC3B"/>
              </a:buClr>
              <a:buSzPts val="4000"/>
              <a:buNone/>
              <a:defRPr sz="4000">
                <a:solidFill>
                  <a:srgbClr val="FCCC3B"/>
                </a:solidFill>
              </a:defRPr>
            </a:lvl8pPr>
            <a:lvl9pPr lvl="8" rtl="0">
              <a:spcBef>
                <a:spcPts val="0"/>
              </a:spcBef>
              <a:spcAft>
                <a:spcPts val="0"/>
              </a:spcAft>
              <a:buClr>
                <a:srgbClr val="FCCC3B"/>
              </a:buClr>
              <a:buSzPts val="4000"/>
              <a:buNone/>
              <a:defRPr sz="4000">
                <a:solidFill>
                  <a:srgbClr val="FCCC3B"/>
                </a:solidFill>
              </a:defRPr>
            </a:lvl9pPr>
          </a:lstStyle>
          <a:p>
            <a:endParaRPr/>
          </a:p>
        </p:txBody>
      </p:sp>
      <p:sp>
        <p:nvSpPr>
          <p:cNvPr id="50" name="Google Shape;50;p6"/>
          <p:cNvSpPr txBox="1">
            <a:spLocks noGrp="1"/>
          </p:cNvSpPr>
          <p:nvPr>
            <p:ph type="subTitle" idx="1"/>
          </p:nvPr>
        </p:nvSpPr>
        <p:spPr>
          <a:xfrm>
            <a:off x="1062550" y="2512925"/>
            <a:ext cx="2454600" cy="9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51" name="Google Shape;51;p6"/>
          <p:cNvSpPr/>
          <p:nvPr/>
        </p:nvSpPr>
        <p:spPr>
          <a:xfrm rot="10800000">
            <a:off x="6317125" y="2545825"/>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6"/>
          <p:cNvSpPr/>
          <p:nvPr/>
        </p:nvSpPr>
        <p:spPr>
          <a:xfrm rot="10800000">
            <a:off x="6947325" y="2582289"/>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slide">
  <p:cSld name="CUSTOM">
    <p:bg>
      <p:bgPr>
        <a:solidFill>
          <a:srgbClr val="E9AA1B"/>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122200" y="1826900"/>
            <a:ext cx="4899600" cy="9384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3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71" name="Google Shape;71;p8"/>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8"/>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8"/>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8"/>
          <p:cNvSpPr txBox="1">
            <a:spLocks noGrp="1"/>
          </p:cNvSpPr>
          <p:nvPr>
            <p:ph type="subTitle" idx="1"/>
          </p:nvPr>
        </p:nvSpPr>
        <p:spPr>
          <a:xfrm>
            <a:off x="2122200" y="2765302"/>
            <a:ext cx="4899600" cy="123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3E516C"/>
                </a:solidFill>
              </a:defRPr>
            </a:lvl1pPr>
            <a:lvl2pPr lvl="1" algn="ctr">
              <a:spcBef>
                <a:spcPts val="0"/>
              </a:spcBef>
              <a:spcAft>
                <a:spcPts val="0"/>
              </a:spcAft>
              <a:buNone/>
              <a:defRPr sz="3600" b="1">
                <a:solidFill>
                  <a:srgbClr val="FFFFFF"/>
                </a:solidFill>
                <a:latin typeface="Montserrat"/>
                <a:ea typeface="Montserrat"/>
                <a:cs typeface="Montserrat"/>
                <a:sym typeface="Montserrat"/>
              </a:defRPr>
            </a:lvl2pPr>
            <a:lvl3pPr lvl="2" algn="ctr">
              <a:spcBef>
                <a:spcPts val="0"/>
              </a:spcBef>
              <a:spcAft>
                <a:spcPts val="0"/>
              </a:spcAft>
              <a:buNone/>
              <a:defRPr sz="3600" b="1">
                <a:solidFill>
                  <a:srgbClr val="FFFFFF"/>
                </a:solidFill>
                <a:latin typeface="Montserrat"/>
                <a:ea typeface="Montserrat"/>
                <a:cs typeface="Montserrat"/>
                <a:sym typeface="Montserrat"/>
              </a:defRPr>
            </a:lvl3pPr>
            <a:lvl4pPr lvl="3" algn="ctr">
              <a:spcBef>
                <a:spcPts val="0"/>
              </a:spcBef>
              <a:spcAft>
                <a:spcPts val="0"/>
              </a:spcAft>
              <a:buNone/>
              <a:defRPr sz="3600" b="1">
                <a:solidFill>
                  <a:srgbClr val="FFFFFF"/>
                </a:solidFill>
                <a:latin typeface="Montserrat"/>
                <a:ea typeface="Montserrat"/>
                <a:cs typeface="Montserrat"/>
                <a:sym typeface="Montserrat"/>
              </a:defRPr>
            </a:lvl4pPr>
            <a:lvl5pPr lvl="4" algn="ctr">
              <a:spcBef>
                <a:spcPts val="0"/>
              </a:spcBef>
              <a:spcAft>
                <a:spcPts val="0"/>
              </a:spcAft>
              <a:buNone/>
              <a:defRPr sz="3600" b="1">
                <a:solidFill>
                  <a:srgbClr val="FFFFFF"/>
                </a:solidFill>
                <a:latin typeface="Montserrat"/>
                <a:ea typeface="Montserrat"/>
                <a:cs typeface="Montserrat"/>
                <a:sym typeface="Montserrat"/>
              </a:defRPr>
            </a:lvl5pPr>
            <a:lvl6pPr lvl="5" algn="ctr">
              <a:spcBef>
                <a:spcPts val="0"/>
              </a:spcBef>
              <a:spcAft>
                <a:spcPts val="0"/>
              </a:spcAft>
              <a:buNone/>
              <a:defRPr sz="3600" b="1">
                <a:solidFill>
                  <a:srgbClr val="FFFFFF"/>
                </a:solidFill>
                <a:latin typeface="Montserrat"/>
                <a:ea typeface="Montserrat"/>
                <a:cs typeface="Montserrat"/>
                <a:sym typeface="Montserrat"/>
              </a:defRPr>
            </a:lvl6pPr>
            <a:lvl7pPr lvl="6" algn="ctr">
              <a:spcBef>
                <a:spcPts val="0"/>
              </a:spcBef>
              <a:spcAft>
                <a:spcPts val="0"/>
              </a:spcAft>
              <a:buNone/>
              <a:defRPr sz="3600" b="1">
                <a:solidFill>
                  <a:srgbClr val="FFFFFF"/>
                </a:solidFill>
                <a:latin typeface="Montserrat"/>
                <a:ea typeface="Montserrat"/>
                <a:cs typeface="Montserrat"/>
                <a:sym typeface="Montserrat"/>
              </a:defRPr>
            </a:lvl7pPr>
            <a:lvl8pPr lvl="7" algn="ctr">
              <a:spcBef>
                <a:spcPts val="0"/>
              </a:spcBef>
              <a:spcAft>
                <a:spcPts val="0"/>
              </a:spcAft>
              <a:buNone/>
              <a:defRPr sz="3600" b="1">
                <a:solidFill>
                  <a:srgbClr val="FFFFFF"/>
                </a:solidFill>
                <a:latin typeface="Montserrat"/>
                <a:ea typeface="Montserrat"/>
                <a:cs typeface="Montserrat"/>
                <a:sym typeface="Montserrat"/>
              </a:defRPr>
            </a:lvl8pPr>
            <a:lvl9pPr lvl="8" algn="ctr">
              <a:spcBef>
                <a:spcPts val="0"/>
              </a:spcBef>
              <a:spcAft>
                <a:spcPts val="0"/>
              </a:spcAft>
              <a:buNone/>
              <a:defRPr sz="3600" b="1">
                <a:solidFill>
                  <a:srgbClr val="FFFFFF"/>
                </a:solidFill>
                <a:latin typeface="Montserrat"/>
                <a:ea typeface="Montserrat"/>
                <a:cs typeface="Montserrat"/>
                <a:sym typeface="Montserrat"/>
              </a:defRPr>
            </a:lvl9pPr>
          </a:lstStyle>
          <a:p>
            <a:endParaRPr/>
          </a:p>
        </p:txBody>
      </p:sp>
      <p:sp>
        <p:nvSpPr>
          <p:cNvPr id="78" name="Google Shape;78;p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mp; text">
  <p:cSld name="CUSTOM_1">
    <p:bg>
      <p:bgPr>
        <a:solidFill>
          <a:srgbClr val="E9AA1B"/>
        </a:solidFill>
        <a:effectLst/>
      </p:bgPr>
    </p:bg>
    <p:spTree>
      <p:nvGrpSpPr>
        <p:cNvPr id="1" name="Shape 79"/>
        <p:cNvGrpSpPr/>
        <p:nvPr/>
      </p:nvGrpSpPr>
      <p:grpSpPr>
        <a:xfrm>
          <a:off x="0" y="0"/>
          <a:ext cx="0" cy="0"/>
          <a:chOff x="0" y="0"/>
          <a:chExt cx="0" cy="0"/>
        </a:xfrm>
      </p:grpSpPr>
      <p:sp>
        <p:nvSpPr>
          <p:cNvPr id="80" name="Google Shape;80;p9"/>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82;p9"/>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9"/>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87" name="Google Shape;87;p9"/>
          <p:cNvSpPr txBox="1">
            <a:spLocks noGrp="1"/>
          </p:cNvSpPr>
          <p:nvPr>
            <p:ph type="title" hasCustomPrompt="1"/>
          </p:nvPr>
        </p:nvSpPr>
        <p:spPr>
          <a:xfrm>
            <a:off x="314550" y="8131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8" name="Google Shape;88;p9"/>
          <p:cNvSpPr txBox="1">
            <a:spLocks noGrp="1"/>
          </p:cNvSpPr>
          <p:nvPr>
            <p:ph type="title" idx="2" hasCustomPrompt="1"/>
          </p:nvPr>
        </p:nvSpPr>
        <p:spPr>
          <a:xfrm>
            <a:off x="314550" y="196070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9" name="Google Shape;89;p9"/>
          <p:cNvSpPr txBox="1">
            <a:spLocks noGrp="1"/>
          </p:cNvSpPr>
          <p:nvPr>
            <p:ph type="title" idx="3" hasCustomPrompt="1"/>
          </p:nvPr>
        </p:nvSpPr>
        <p:spPr>
          <a:xfrm>
            <a:off x="314550" y="31463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90" name="Google Shape;90;p9"/>
          <p:cNvSpPr txBox="1">
            <a:spLocks noGrp="1"/>
          </p:cNvSpPr>
          <p:nvPr>
            <p:ph type="subTitle" idx="1"/>
          </p:nvPr>
        </p:nvSpPr>
        <p:spPr>
          <a:xfrm>
            <a:off x="1382875" y="15970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1" name="Google Shape;91;p9"/>
          <p:cNvSpPr txBox="1">
            <a:spLocks noGrp="1"/>
          </p:cNvSpPr>
          <p:nvPr>
            <p:ph type="subTitle" idx="4"/>
          </p:nvPr>
        </p:nvSpPr>
        <p:spPr>
          <a:xfrm>
            <a:off x="1382875" y="274460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2" name="Google Shape;92;p9"/>
          <p:cNvSpPr txBox="1">
            <a:spLocks noGrp="1"/>
          </p:cNvSpPr>
          <p:nvPr>
            <p:ph type="subTitle" idx="5"/>
          </p:nvPr>
        </p:nvSpPr>
        <p:spPr>
          <a:xfrm>
            <a:off x="1382875" y="39302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slide 1 1">
  <p:cSld name="CUSTOM_1_1">
    <p:bg>
      <p:bgPr>
        <a:solidFill>
          <a:srgbClr val="E9AA1B"/>
        </a:solidFill>
        <a:effectLst/>
      </p:bgPr>
    </p:bg>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2122200" y="2102550"/>
            <a:ext cx="4899600" cy="938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5" name="Google Shape;95;p10"/>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0"/>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10"/>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10"/>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txBox="1">
            <a:spLocks noGrp="1"/>
          </p:cNvSpPr>
          <p:nvPr>
            <p:ph type="title"/>
          </p:nvPr>
        </p:nvSpPr>
        <p:spPr>
          <a:xfrm>
            <a:off x="746825" y="1482950"/>
            <a:ext cx="7510200" cy="1630500"/>
          </a:xfrm>
          <a:prstGeom prst="rect">
            <a:avLst/>
          </a:prstGeom>
          <a:effectLst>
            <a:outerShdw blurRad="228600" dist="38100" dir="5400000" algn="bl" rotWithShape="0">
              <a:srgbClr val="000000">
                <a:alpha val="9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 sz="3300"/>
              <a:t>  Water Quality Prediction using Machine Learning</a:t>
            </a:r>
            <a:endParaRPr sz="2900">
              <a:solidFill>
                <a:srgbClr val="3E516C"/>
              </a:solidFill>
            </a:endParaRPr>
          </a:p>
        </p:txBody>
      </p:sp>
      <p:sp>
        <p:nvSpPr>
          <p:cNvPr id="273" name="Google Shape;273;p26"/>
          <p:cNvSpPr txBox="1"/>
          <p:nvPr/>
        </p:nvSpPr>
        <p:spPr>
          <a:xfrm>
            <a:off x="1285050" y="3628625"/>
            <a:ext cx="2471700" cy="89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300" b="1">
                <a:latin typeface="Cabin"/>
                <a:ea typeface="Cabin"/>
                <a:cs typeface="Cabin"/>
                <a:sym typeface="Cabin"/>
              </a:rPr>
              <a:t>Presented by </a:t>
            </a:r>
            <a:endParaRPr sz="1300" b="1">
              <a:latin typeface="Cabin"/>
              <a:ea typeface="Cabin"/>
              <a:cs typeface="Cabin"/>
              <a:sym typeface="Cabin"/>
            </a:endParaRPr>
          </a:p>
          <a:p>
            <a:pPr marL="0" lvl="0" indent="0" algn="ctr" rtl="0">
              <a:lnSpc>
                <a:spcPct val="115000"/>
              </a:lnSpc>
              <a:spcBef>
                <a:spcPts val="0"/>
              </a:spcBef>
              <a:spcAft>
                <a:spcPts val="0"/>
              </a:spcAft>
              <a:buNone/>
            </a:pPr>
            <a:endParaRPr sz="1300" b="1">
              <a:latin typeface="Cabin"/>
              <a:ea typeface="Cabin"/>
              <a:cs typeface="Cabin"/>
              <a:sym typeface="Cabin"/>
            </a:endParaRPr>
          </a:p>
        </p:txBody>
      </p:sp>
      <p:sp>
        <p:nvSpPr>
          <p:cNvPr id="274" name="Google Shape;274;p26"/>
          <p:cNvSpPr txBox="1"/>
          <p:nvPr/>
        </p:nvSpPr>
        <p:spPr>
          <a:xfrm>
            <a:off x="1948599" y="3869515"/>
            <a:ext cx="27978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200" b="1" dirty="0">
                <a:solidFill>
                  <a:schemeClr val="dk1"/>
                </a:solidFill>
                <a:latin typeface="Cabin"/>
                <a:ea typeface="Cabin"/>
                <a:cs typeface="Cabin"/>
                <a:sym typeface="Cabin"/>
              </a:rPr>
              <a:t>G RUTWIZ GANGADHAR</a:t>
            </a:r>
            <a:endParaRPr sz="1200" b="1" dirty="0">
              <a:solidFill>
                <a:schemeClr val="dk1"/>
              </a:solidFill>
              <a:latin typeface="Cabin"/>
              <a:ea typeface="Cabin"/>
              <a:cs typeface="Cabin"/>
              <a:sym typeface="Cabin"/>
            </a:endParaRPr>
          </a:p>
          <a:p>
            <a:pPr marL="0" lvl="0" indent="0" algn="l" rtl="0">
              <a:spcBef>
                <a:spcPts val="0"/>
              </a:spcBef>
              <a:spcAft>
                <a:spcPts val="0"/>
              </a:spcAft>
              <a:buNone/>
            </a:pPr>
            <a:endParaRPr sz="1100" b="1" dirty="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body" idx="1"/>
          </p:nvPr>
        </p:nvSpPr>
        <p:spPr>
          <a:xfrm>
            <a:off x="714375" y="685300"/>
            <a:ext cx="8120100" cy="1683600"/>
          </a:xfrm>
          <a:prstGeom prst="rect">
            <a:avLst/>
          </a:prstGeom>
        </p:spPr>
        <p:txBody>
          <a:bodyPr spcFirstLastPara="1" wrap="square" lIns="91425" tIns="91425" rIns="91425" bIns="91425" anchor="t" anchorCtr="0">
            <a:noAutofit/>
          </a:bodyPr>
          <a:lstStyle/>
          <a:p>
            <a:pPr marL="76200" lvl="0" indent="0" algn="just" rtl="0">
              <a:lnSpc>
                <a:spcPct val="100000"/>
              </a:lnSpc>
              <a:spcBef>
                <a:spcPts val="25"/>
              </a:spcBef>
              <a:spcAft>
                <a:spcPts val="0"/>
              </a:spcAft>
              <a:buClr>
                <a:schemeClr val="dk1"/>
              </a:buClr>
              <a:buSzPts val="1100"/>
              <a:buFont typeface="Arial"/>
              <a:buNone/>
            </a:pPr>
            <a:r>
              <a:rPr lang="es" sz="1200" b="1">
                <a:solidFill>
                  <a:schemeClr val="dk1"/>
                </a:solidFill>
                <a:latin typeface="Montserrat"/>
                <a:ea typeface="Montserrat"/>
                <a:cs typeface="Montserrat"/>
                <a:sym typeface="Montserrat"/>
              </a:rPr>
              <a:t>Water quality constraints to decide the purity:</a:t>
            </a:r>
            <a:endParaRPr sz="1200" b="1">
              <a:solidFill>
                <a:schemeClr val="dk1"/>
              </a:solidFill>
              <a:latin typeface="Montserrat"/>
              <a:ea typeface="Montserrat"/>
              <a:cs typeface="Montserrat"/>
              <a:sym typeface="Montserrat"/>
            </a:endParaRPr>
          </a:p>
          <a:p>
            <a:pPr marL="0" lvl="0" indent="0" algn="l" rtl="0">
              <a:lnSpc>
                <a:spcPct val="100000"/>
              </a:lnSpc>
              <a:spcBef>
                <a:spcPts val="25"/>
              </a:spcBef>
              <a:spcAft>
                <a:spcPts val="0"/>
              </a:spcAft>
              <a:buClr>
                <a:schemeClr val="dk1"/>
              </a:buClr>
              <a:buSzPts val="1100"/>
              <a:buFont typeface="Arial"/>
              <a:buNone/>
            </a:pPr>
            <a:endParaRPr sz="1750">
              <a:solidFill>
                <a:schemeClr val="dk1"/>
              </a:solidFill>
              <a:latin typeface="Montserrat"/>
              <a:ea typeface="Montserrat"/>
              <a:cs typeface="Montserrat"/>
              <a:sym typeface="Montserrat"/>
            </a:endParaRPr>
          </a:p>
          <a:p>
            <a:pPr marL="76200" marR="396240" lvl="0" indent="0" algn="l" rtl="0">
              <a:lnSpc>
                <a:spcPct val="100000"/>
              </a:lnSpc>
              <a:spcBef>
                <a:spcPts val="0"/>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Excellent: (WQI Value 95-100) – Water quality is protected with a virtual absence of impairment; conditions are very close to pristine levels.</a:t>
            </a:r>
            <a:endParaRPr sz="1200">
              <a:solidFill>
                <a:schemeClr val="dk1"/>
              </a:solidFill>
              <a:latin typeface="Montserrat"/>
              <a:ea typeface="Montserrat"/>
              <a:cs typeface="Montserrat"/>
              <a:sym typeface="Montserrat"/>
            </a:endParaRPr>
          </a:p>
          <a:p>
            <a:pPr marL="76200" marR="757555" lvl="0" indent="0" algn="l" rtl="0">
              <a:lnSpc>
                <a:spcPct val="100000"/>
              </a:lnSpc>
              <a:spcBef>
                <a:spcPts val="15"/>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These index values can only be obtained if all measurements meet recommended guidelines virtually all of the time.</a:t>
            </a:r>
            <a:endParaRPr sz="1200">
              <a:solidFill>
                <a:schemeClr val="dk1"/>
              </a:solidFill>
              <a:latin typeface="Montserrat"/>
              <a:ea typeface="Montserrat"/>
              <a:cs typeface="Montserrat"/>
              <a:sym typeface="Montserrat"/>
            </a:endParaRPr>
          </a:p>
          <a:p>
            <a:pPr marL="76200" marR="445135" lvl="0" indent="0" algn="l" rtl="0">
              <a:lnSpc>
                <a:spcPct val="100000"/>
              </a:lnSpc>
              <a:spcBef>
                <a:spcPts val="835"/>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Very Good: (WQI Value 89-94) – Water quality is protected with a slight presence of impairment; conditions are close to pristine levels.</a:t>
            </a:r>
            <a:endParaRPr sz="1200">
              <a:solidFill>
                <a:schemeClr val="dk1"/>
              </a:solidFill>
              <a:latin typeface="Montserrat"/>
              <a:ea typeface="Montserrat"/>
              <a:cs typeface="Montserrat"/>
              <a:sym typeface="Montserrat"/>
            </a:endParaRPr>
          </a:p>
          <a:p>
            <a:pPr marL="76200" marR="443230" lvl="0" indent="0" algn="l" rtl="0">
              <a:lnSpc>
                <a:spcPct val="100000"/>
              </a:lnSpc>
              <a:spcBef>
                <a:spcPts val="765"/>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Good: (WQI Value 80-88) – Water quality is protected with only a minor degree of impairment; conditions rarely depart from desirable levels.</a:t>
            </a:r>
            <a:endParaRPr sz="1200">
              <a:solidFill>
                <a:schemeClr val="dk1"/>
              </a:solidFill>
              <a:latin typeface="Montserrat"/>
              <a:ea typeface="Montserrat"/>
              <a:cs typeface="Montserrat"/>
              <a:sym typeface="Montserrat"/>
            </a:endParaRPr>
          </a:p>
          <a:p>
            <a:pPr marL="76200" lvl="0" indent="0" algn="l" rtl="0">
              <a:lnSpc>
                <a:spcPct val="100000"/>
              </a:lnSpc>
              <a:spcBef>
                <a:spcPts val="840"/>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Fair: (WQI Value 65-79) – Water quality is usually protected but</a:t>
            </a:r>
            <a:endParaRPr sz="1200">
              <a:solidFill>
                <a:schemeClr val="dk1"/>
              </a:solidFill>
              <a:latin typeface="Montserrat"/>
              <a:ea typeface="Montserrat"/>
              <a:cs typeface="Montserrat"/>
              <a:sym typeface="Montserrat"/>
            </a:endParaRPr>
          </a:p>
          <a:p>
            <a:pPr marL="76200" marR="692785" lvl="0" indent="0" algn="l" rtl="0">
              <a:lnSpc>
                <a:spcPct val="100000"/>
              </a:lnSpc>
              <a:spcBef>
                <a:spcPts val="345"/>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occasionally impaired; conditions sometimes depart from desirable levels.</a:t>
            </a:r>
            <a:endParaRPr sz="1200">
              <a:solidFill>
                <a:schemeClr val="dk1"/>
              </a:solidFill>
              <a:latin typeface="Montserrat"/>
              <a:ea typeface="Montserrat"/>
              <a:cs typeface="Montserrat"/>
              <a:sym typeface="Montserrat"/>
            </a:endParaRPr>
          </a:p>
          <a:p>
            <a:pPr marL="76200" marR="758825" lvl="0" indent="0" algn="l" rtl="0">
              <a:lnSpc>
                <a:spcPct val="100000"/>
              </a:lnSpc>
              <a:spcBef>
                <a:spcPts val="835"/>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Marginal: (WQI Value 45-64) – Water quality is frequently impaired; conditions often depart from desirable levels.</a:t>
            </a:r>
            <a:endParaRPr sz="1200">
              <a:solidFill>
                <a:schemeClr val="dk1"/>
              </a:solidFill>
              <a:latin typeface="Montserrat"/>
              <a:ea typeface="Montserrat"/>
              <a:cs typeface="Montserrat"/>
              <a:sym typeface="Montserrat"/>
            </a:endParaRPr>
          </a:p>
          <a:p>
            <a:pPr marL="76200" marR="831850" lvl="0" indent="0" algn="l" rtl="0">
              <a:lnSpc>
                <a:spcPct val="100000"/>
              </a:lnSpc>
              <a:spcBef>
                <a:spcPts val="765"/>
              </a:spcBef>
              <a:spcAft>
                <a:spcPts val="0"/>
              </a:spcAft>
              <a:buClr>
                <a:schemeClr val="dk1"/>
              </a:buClr>
              <a:buSzPts val="1100"/>
              <a:buFont typeface="Arial"/>
              <a:buNone/>
            </a:pPr>
            <a:r>
              <a:rPr lang="es" sz="1200">
                <a:solidFill>
                  <a:schemeClr val="dk1"/>
                </a:solidFill>
                <a:latin typeface="Montserrat"/>
                <a:ea typeface="Montserrat"/>
                <a:cs typeface="Montserrat"/>
                <a:sym typeface="Montserrat"/>
              </a:rPr>
              <a:t>Poor: (WQI Value 0-44) – Water quality is almost always impaired; conditions usually depart from desirable levels.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000">
              <a:solidFill>
                <a:srgbClr val="0D0D0D"/>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6"/>
          <p:cNvPicPr preferRelativeResize="0"/>
          <p:nvPr/>
        </p:nvPicPr>
        <p:blipFill>
          <a:blip r:embed="rId3">
            <a:alphaModFix/>
          </a:blip>
          <a:stretch>
            <a:fillRect/>
          </a:stretch>
        </p:blipFill>
        <p:spPr>
          <a:xfrm>
            <a:off x="2325738" y="115529"/>
            <a:ext cx="4492517" cy="48387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15365F5-2688-38A4-A814-89803A2891EB}"/>
                  </a:ext>
                </a:extLst>
              </p14:cNvPr>
              <p14:cNvContentPartPr/>
              <p14:nvPr/>
            </p14:nvContentPartPr>
            <p14:xfrm>
              <a:off x="5151368" y="4425585"/>
              <a:ext cx="1525680" cy="576000"/>
            </p14:xfrm>
          </p:contentPart>
        </mc:Choice>
        <mc:Fallback>
          <p:pic>
            <p:nvPicPr>
              <p:cNvPr id="2" name="Ink 1">
                <a:extLst>
                  <a:ext uri="{FF2B5EF4-FFF2-40B4-BE49-F238E27FC236}">
                    <a16:creationId xmlns:a16="http://schemas.microsoft.com/office/drawing/2014/main" id="{015365F5-2688-38A4-A814-89803A2891EB}"/>
                  </a:ext>
                </a:extLst>
              </p:cNvPr>
              <p:cNvPicPr/>
              <p:nvPr/>
            </p:nvPicPr>
            <p:blipFill>
              <a:blip r:embed="rId5"/>
              <a:stretch>
                <a:fillRect/>
              </a:stretch>
            </p:blipFill>
            <p:spPr>
              <a:xfrm>
                <a:off x="5115728" y="4389945"/>
                <a:ext cx="159732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2D5DE67E-ABBE-BBB0-A079-18B0FD89F30E}"/>
                  </a:ext>
                </a:extLst>
              </p14:cNvPr>
              <p14:cNvContentPartPr/>
              <p14:nvPr/>
            </p14:nvContentPartPr>
            <p14:xfrm>
              <a:off x="287408" y="1740159"/>
              <a:ext cx="360" cy="360"/>
            </p14:xfrm>
          </p:contentPart>
        </mc:Choice>
        <mc:Fallback>
          <p:pic>
            <p:nvPicPr>
              <p:cNvPr id="3" name="Ink 2">
                <a:extLst>
                  <a:ext uri="{FF2B5EF4-FFF2-40B4-BE49-F238E27FC236}">
                    <a16:creationId xmlns:a16="http://schemas.microsoft.com/office/drawing/2014/main" id="{2D5DE67E-ABBE-BBB0-A079-18B0FD89F30E}"/>
                  </a:ext>
                </a:extLst>
              </p:cNvPr>
              <p:cNvPicPr/>
              <p:nvPr/>
            </p:nvPicPr>
            <p:blipFill>
              <a:blip r:embed="rId7"/>
              <a:stretch>
                <a:fillRect/>
              </a:stretch>
            </p:blipFill>
            <p:spPr>
              <a:xfrm>
                <a:off x="251768" y="1704519"/>
                <a:ext cx="72000" cy="72000"/>
              </a:xfrm>
              <a:prstGeom prst="rect">
                <a:avLst/>
              </a:prstGeom>
            </p:spPr>
          </p:pic>
        </mc:Fallback>
      </mc:AlternateContent>
      <p:grpSp>
        <p:nvGrpSpPr>
          <p:cNvPr id="6" name="Group 5">
            <a:extLst>
              <a:ext uri="{FF2B5EF4-FFF2-40B4-BE49-F238E27FC236}">
                <a16:creationId xmlns:a16="http://schemas.microsoft.com/office/drawing/2014/main" id="{B902C909-67FD-D2C3-6742-B14BF8AD6CD9}"/>
              </a:ext>
            </a:extLst>
          </p:cNvPr>
          <p:cNvGrpSpPr/>
          <p:nvPr/>
        </p:nvGrpSpPr>
        <p:grpSpPr>
          <a:xfrm>
            <a:off x="1386128" y="1600119"/>
            <a:ext cx="360" cy="360"/>
            <a:chOff x="1386128" y="1600119"/>
            <a:chExt cx="360" cy="36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B98F2883-52D6-E9F3-8916-C03E90419780}"/>
                    </a:ext>
                  </a:extLst>
                </p14:cNvPr>
                <p14:cNvContentPartPr/>
                <p14:nvPr/>
              </p14:nvContentPartPr>
              <p14:xfrm>
                <a:off x="1386128" y="1600119"/>
                <a:ext cx="360" cy="360"/>
              </p14:xfrm>
            </p:contentPart>
          </mc:Choice>
          <mc:Fallback>
            <p:pic>
              <p:nvPicPr>
                <p:cNvPr id="4" name="Ink 3">
                  <a:extLst>
                    <a:ext uri="{FF2B5EF4-FFF2-40B4-BE49-F238E27FC236}">
                      <a16:creationId xmlns:a16="http://schemas.microsoft.com/office/drawing/2014/main" id="{B98F2883-52D6-E9F3-8916-C03E90419780}"/>
                    </a:ext>
                  </a:extLst>
                </p:cNvPr>
                <p:cNvPicPr/>
                <p:nvPr/>
              </p:nvPicPr>
              <p:blipFill>
                <a:blip r:embed="rId7"/>
                <a:stretch>
                  <a:fillRect/>
                </a:stretch>
              </p:blipFill>
              <p:spPr>
                <a:xfrm>
                  <a:off x="1350488" y="1564479"/>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01E804B2-C346-B9D7-75F3-CADC95A4F183}"/>
                    </a:ext>
                  </a:extLst>
                </p14:cNvPr>
                <p14:cNvContentPartPr/>
                <p14:nvPr/>
              </p14:nvContentPartPr>
              <p14:xfrm>
                <a:off x="1386128" y="1600119"/>
                <a:ext cx="360" cy="360"/>
              </p14:xfrm>
            </p:contentPart>
          </mc:Choice>
          <mc:Fallback>
            <p:pic>
              <p:nvPicPr>
                <p:cNvPr id="5" name="Ink 4">
                  <a:extLst>
                    <a:ext uri="{FF2B5EF4-FFF2-40B4-BE49-F238E27FC236}">
                      <a16:creationId xmlns:a16="http://schemas.microsoft.com/office/drawing/2014/main" id="{01E804B2-C346-B9D7-75F3-CADC95A4F183}"/>
                    </a:ext>
                  </a:extLst>
                </p:cNvPr>
                <p:cNvPicPr/>
                <p:nvPr/>
              </p:nvPicPr>
              <p:blipFill>
                <a:blip r:embed="rId7"/>
                <a:stretch>
                  <a:fillRect/>
                </a:stretch>
              </p:blipFill>
              <p:spPr>
                <a:xfrm>
                  <a:off x="1350488" y="1564479"/>
                  <a:ext cx="72000" cy="72000"/>
                </a:xfrm>
                <a:prstGeom prst="rect">
                  <a:avLst/>
                </a:prstGeom>
              </p:spPr>
            </p:pic>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7"/>
          <p:cNvPicPr preferRelativeResize="0"/>
          <p:nvPr/>
        </p:nvPicPr>
        <p:blipFill>
          <a:blip r:embed="rId3">
            <a:alphaModFix/>
          </a:blip>
          <a:stretch>
            <a:fillRect/>
          </a:stretch>
        </p:blipFill>
        <p:spPr>
          <a:xfrm>
            <a:off x="2450300" y="152400"/>
            <a:ext cx="6216226" cy="4838701"/>
          </a:xfrm>
          <a:prstGeom prst="rect">
            <a:avLst/>
          </a:prstGeom>
          <a:noFill/>
          <a:ln>
            <a:noFill/>
          </a:ln>
        </p:spPr>
      </p:pic>
      <p:sp>
        <p:nvSpPr>
          <p:cNvPr id="343" name="Google Shape;343;p37"/>
          <p:cNvSpPr txBox="1"/>
          <p:nvPr/>
        </p:nvSpPr>
        <p:spPr>
          <a:xfrm>
            <a:off x="83325" y="2371650"/>
            <a:ext cx="2152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a:latin typeface="Cabin"/>
                <a:ea typeface="Cabin"/>
                <a:cs typeface="Cabin"/>
                <a:sym typeface="Cabin"/>
              </a:rPr>
              <a:t>Application Building: </a:t>
            </a:r>
            <a:endParaRPr sz="1700" b="1">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8"/>
          <p:cNvPicPr preferRelativeResize="0"/>
          <p:nvPr/>
        </p:nvPicPr>
        <p:blipFill>
          <a:blip r:embed="rId3">
            <a:alphaModFix/>
          </a:blip>
          <a:stretch>
            <a:fillRect/>
          </a:stretch>
        </p:blipFill>
        <p:spPr>
          <a:xfrm>
            <a:off x="152400" y="675938"/>
            <a:ext cx="8839198" cy="3791626"/>
          </a:xfrm>
          <a:prstGeom prst="rect">
            <a:avLst/>
          </a:prstGeom>
          <a:noFill/>
          <a:ln>
            <a:noFill/>
          </a:ln>
        </p:spPr>
      </p:pic>
      <p:sp>
        <p:nvSpPr>
          <p:cNvPr id="349" name="Google Shape;349;p38"/>
          <p:cNvSpPr txBox="1"/>
          <p:nvPr/>
        </p:nvSpPr>
        <p:spPr>
          <a:xfrm>
            <a:off x="238125" y="119075"/>
            <a:ext cx="7227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300" b="1">
                <a:latin typeface="Cabin"/>
                <a:ea typeface="Cabin"/>
                <a:cs typeface="Cabin"/>
                <a:sym typeface="Cabin"/>
              </a:rPr>
              <a:t>Front End Design :</a:t>
            </a:r>
            <a:endParaRPr sz="2300" b="1">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39"/>
          <p:cNvPicPr preferRelativeResize="0"/>
          <p:nvPr/>
        </p:nvPicPr>
        <p:blipFill>
          <a:blip r:embed="rId3">
            <a:alphaModFix/>
          </a:blip>
          <a:stretch>
            <a:fillRect/>
          </a:stretch>
        </p:blipFill>
        <p:spPr>
          <a:xfrm>
            <a:off x="152400" y="759625"/>
            <a:ext cx="8839199" cy="34962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40"/>
          <p:cNvPicPr preferRelativeResize="0"/>
          <p:nvPr/>
        </p:nvPicPr>
        <p:blipFill>
          <a:blip r:embed="rId3">
            <a:alphaModFix/>
          </a:blip>
          <a:stretch>
            <a:fillRect/>
          </a:stretch>
        </p:blipFill>
        <p:spPr>
          <a:xfrm>
            <a:off x="152400" y="592950"/>
            <a:ext cx="8839198" cy="34730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41"/>
          <p:cNvPicPr preferRelativeResize="0"/>
          <p:nvPr/>
        </p:nvPicPr>
        <p:blipFill>
          <a:blip r:embed="rId3">
            <a:alphaModFix/>
          </a:blip>
          <a:stretch>
            <a:fillRect/>
          </a:stretch>
        </p:blipFill>
        <p:spPr>
          <a:xfrm>
            <a:off x="152400" y="820400"/>
            <a:ext cx="8839201" cy="35026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2"/>
          <p:cNvPicPr preferRelativeResize="0"/>
          <p:nvPr/>
        </p:nvPicPr>
        <p:blipFill>
          <a:blip r:embed="rId3">
            <a:alphaModFix/>
          </a:blip>
          <a:stretch>
            <a:fillRect/>
          </a:stretch>
        </p:blipFill>
        <p:spPr>
          <a:xfrm>
            <a:off x="152400" y="450050"/>
            <a:ext cx="8839199" cy="38565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3"/>
          <p:cNvPicPr preferRelativeResize="0"/>
          <p:nvPr/>
        </p:nvPicPr>
        <p:blipFill>
          <a:blip r:embed="rId3">
            <a:alphaModFix/>
          </a:blip>
          <a:stretch>
            <a:fillRect/>
          </a:stretch>
        </p:blipFill>
        <p:spPr>
          <a:xfrm>
            <a:off x="152400" y="947213"/>
            <a:ext cx="8839197" cy="32490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1619100" y="71275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RESULT</a:t>
            </a:r>
            <a:endParaRPr b="1"/>
          </a:p>
        </p:txBody>
      </p:sp>
      <p:sp>
        <p:nvSpPr>
          <p:cNvPr id="380" name="Google Shape;380;p44"/>
          <p:cNvSpPr txBox="1">
            <a:spLocks noGrp="1"/>
          </p:cNvSpPr>
          <p:nvPr>
            <p:ph type="body" idx="1"/>
          </p:nvPr>
        </p:nvSpPr>
        <p:spPr>
          <a:xfrm>
            <a:off x="1059675" y="1268700"/>
            <a:ext cx="7536600" cy="3250800"/>
          </a:xfrm>
          <a:prstGeom prst="rect">
            <a:avLst/>
          </a:prstGeom>
        </p:spPr>
        <p:txBody>
          <a:bodyPr spcFirstLastPara="1" wrap="square" lIns="91425" tIns="91425" rIns="91425" bIns="91425" anchor="t" anchorCtr="0">
            <a:spAutoFit/>
          </a:bodyPr>
          <a:lstStyle/>
          <a:p>
            <a:pPr marL="76200" marR="295910" lvl="0" indent="0" algn="l" rtl="0">
              <a:lnSpc>
                <a:spcPct val="120000"/>
              </a:lnSpc>
              <a:spcBef>
                <a:spcPts val="5"/>
              </a:spcBef>
              <a:spcAft>
                <a:spcPts val="0"/>
              </a:spcAft>
              <a:buClr>
                <a:schemeClr val="dk1"/>
              </a:buClr>
              <a:buSzPts val="1100"/>
              <a:buFont typeface="Arial"/>
              <a:buNone/>
            </a:pPr>
            <a:r>
              <a:rPr lang="es" sz="1200">
                <a:solidFill>
                  <a:schemeClr val="dk1"/>
                </a:solidFill>
                <a:latin typeface="Montserrat Medium"/>
                <a:ea typeface="Montserrat Medium"/>
                <a:cs typeface="Montserrat Medium"/>
                <a:sym typeface="Montserrat Medium"/>
              </a:rPr>
              <a:t>In this project, we discovered a dataset containing required information for predicting the quality of water at various locations with its states for  Water Quality</a:t>
            </a:r>
            <a:endParaRPr sz="1200">
              <a:solidFill>
                <a:schemeClr val="dk1"/>
              </a:solidFill>
              <a:latin typeface="Montserrat Medium"/>
              <a:ea typeface="Montserrat Medium"/>
              <a:cs typeface="Montserrat Medium"/>
              <a:sym typeface="Montserrat Medium"/>
            </a:endParaRPr>
          </a:p>
          <a:p>
            <a:pPr marL="76200" marR="287020" lvl="0" indent="0" algn="l" rtl="0">
              <a:lnSpc>
                <a:spcPct val="120000"/>
              </a:lnSpc>
              <a:spcBef>
                <a:spcPts val="0"/>
              </a:spcBef>
              <a:spcAft>
                <a:spcPts val="0"/>
              </a:spcAft>
              <a:buClr>
                <a:schemeClr val="dk1"/>
              </a:buClr>
              <a:buSzPts val="1100"/>
              <a:buFont typeface="Arial"/>
              <a:buNone/>
            </a:pPr>
            <a:r>
              <a:rPr lang="es" sz="1200">
                <a:solidFill>
                  <a:schemeClr val="dk1"/>
                </a:solidFill>
                <a:latin typeface="Montserrat Medium"/>
                <a:ea typeface="Montserrat Medium"/>
                <a:cs typeface="Montserrat Medium"/>
                <a:sym typeface="Montserrat Medium"/>
              </a:rPr>
              <a:t>Prediction and better understood the raw data using exploratory analysis. The dataset described the quantity of various chemicals present in water over different years. We explored and understood the dataset using a suite of line plots for series data and histogram for the data distributions. We used the new understanding of the problem to consider different framings of the prediction problem, ways the data may be prepared, and modelling methods that may be used. Finally, we chose Random Forest Regression model as it offered highest accuracy. Then we implemented ous model to predict the quality of  water given by various quantities like pH, D.O., Conductivity, etc . Using a local host web application  we have provided an end-to-end demonstration of how you can use machine learning to determine the water quality in  area based on the data of different quantities.</a:t>
            </a:r>
            <a:endParaRPr sz="1200">
              <a:solidFill>
                <a:schemeClr val="dk1"/>
              </a:solidFill>
              <a:latin typeface="Montserrat Medium"/>
              <a:ea typeface="Montserrat Medium"/>
              <a:cs typeface="Montserrat Medium"/>
              <a:sym typeface="Montserrat Medium"/>
            </a:endParaRPr>
          </a:p>
          <a:p>
            <a:pPr marL="0" lvl="0" indent="0" algn="l" rtl="0">
              <a:lnSpc>
                <a:spcPct val="100000"/>
              </a:lnSpc>
              <a:spcBef>
                <a:spcPts val="0"/>
              </a:spcBef>
              <a:spcAft>
                <a:spcPts val="0"/>
              </a:spcAft>
              <a:buNone/>
            </a:pPr>
            <a:endParaRPr sz="1200">
              <a:solidFill>
                <a:schemeClr val="accent2"/>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body" idx="1"/>
          </p:nvPr>
        </p:nvSpPr>
        <p:spPr>
          <a:xfrm>
            <a:off x="1154900" y="1845475"/>
            <a:ext cx="6387900" cy="1999800"/>
          </a:xfrm>
          <a:prstGeom prst="rect">
            <a:avLst/>
          </a:prstGeom>
        </p:spPr>
        <p:txBody>
          <a:bodyPr spcFirstLastPara="1" wrap="square" lIns="91425" tIns="91425" rIns="91425" bIns="91425" anchor="t" anchorCtr="0">
            <a:noAutofit/>
          </a:bodyPr>
          <a:lstStyle/>
          <a:p>
            <a:pPr marL="558800" lvl="0" indent="-342900" algn="l" rtl="0">
              <a:lnSpc>
                <a:spcPct val="100000"/>
              </a:lnSpc>
              <a:spcBef>
                <a:spcPts val="1000"/>
              </a:spcBef>
              <a:spcAft>
                <a:spcPts val="0"/>
              </a:spcAft>
              <a:buClr>
                <a:srgbClr val="000000"/>
              </a:buClr>
              <a:buSzPts val="1400"/>
              <a:buFont typeface="Montserrat"/>
              <a:buChar char="•"/>
            </a:pPr>
            <a:r>
              <a:rPr lang="es">
                <a:solidFill>
                  <a:srgbClr val="000000"/>
                </a:solidFill>
                <a:latin typeface="Montserrat"/>
                <a:ea typeface="Montserrat"/>
                <a:cs typeface="Montserrat"/>
                <a:sym typeface="Montserrat"/>
              </a:rPr>
              <a:t>Water quality plays a great importance in our daily life</a:t>
            </a:r>
            <a:endParaRPr>
              <a:solidFill>
                <a:srgbClr val="000000"/>
              </a:solidFill>
              <a:latin typeface="Montserrat"/>
              <a:ea typeface="Montserrat"/>
              <a:cs typeface="Montserrat"/>
              <a:sym typeface="Montserrat"/>
            </a:endParaRPr>
          </a:p>
          <a:p>
            <a:pPr marL="558800" lvl="0" indent="-342900" algn="l" rtl="0">
              <a:lnSpc>
                <a:spcPct val="100000"/>
              </a:lnSpc>
              <a:spcBef>
                <a:spcPts val="1000"/>
              </a:spcBef>
              <a:spcAft>
                <a:spcPts val="0"/>
              </a:spcAft>
              <a:buClr>
                <a:srgbClr val="000000"/>
              </a:buClr>
              <a:buSzPts val="1400"/>
              <a:buFont typeface="Montserrat"/>
              <a:buChar char="•"/>
            </a:pPr>
            <a:r>
              <a:rPr lang="es">
                <a:solidFill>
                  <a:srgbClr val="000000"/>
                </a:solidFill>
                <a:latin typeface="Montserrat"/>
                <a:ea typeface="Montserrat"/>
                <a:cs typeface="Montserrat"/>
                <a:sym typeface="Montserrat"/>
              </a:rPr>
              <a:t>Water is a vital resource that affects various aspects of human, health and  lives.</a:t>
            </a:r>
            <a:endParaRPr>
              <a:solidFill>
                <a:srgbClr val="000000"/>
              </a:solidFill>
              <a:latin typeface="Montserrat"/>
              <a:ea typeface="Montserrat"/>
              <a:cs typeface="Montserrat"/>
              <a:sym typeface="Montserrat"/>
            </a:endParaRPr>
          </a:p>
          <a:p>
            <a:pPr marL="558800" lvl="0" indent="-342900" algn="l" rtl="0">
              <a:lnSpc>
                <a:spcPct val="100000"/>
              </a:lnSpc>
              <a:spcBef>
                <a:spcPts val="1000"/>
              </a:spcBef>
              <a:spcAft>
                <a:spcPts val="0"/>
              </a:spcAft>
              <a:buClr>
                <a:srgbClr val="000000"/>
              </a:buClr>
              <a:buSzPts val="1400"/>
              <a:buFont typeface="Montserrat"/>
              <a:buChar char="•"/>
            </a:pPr>
            <a:r>
              <a:rPr lang="es">
                <a:solidFill>
                  <a:srgbClr val="000000"/>
                </a:solidFill>
                <a:latin typeface="Montserrat"/>
                <a:ea typeface="Montserrat"/>
                <a:cs typeface="Montserrat"/>
                <a:sym typeface="Montserrat"/>
              </a:rPr>
              <a:t>Today’s world with rapid development,   Water pollution has become more serious.</a:t>
            </a:r>
            <a:endParaRPr>
              <a:solidFill>
                <a:srgbClr val="000000"/>
              </a:solidFill>
              <a:latin typeface="Montserrat"/>
              <a:ea typeface="Montserrat"/>
              <a:cs typeface="Montserrat"/>
              <a:sym typeface="Montserrat"/>
            </a:endParaRPr>
          </a:p>
          <a:p>
            <a:pPr marL="558800" lvl="0" indent="-342900" algn="l" rtl="0">
              <a:lnSpc>
                <a:spcPct val="100000"/>
              </a:lnSpc>
              <a:spcBef>
                <a:spcPts val="1000"/>
              </a:spcBef>
              <a:spcAft>
                <a:spcPts val="0"/>
              </a:spcAft>
              <a:buClr>
                <a:srgbClr val="000000"/>
              </a:buClr>
              <a:buSzPts val="1400"/>
              <a:buFont typeface="Montserrat"/>
              <a:buChar char="•"/>
            </a:pPr>
            <a:r>
              <a:rPr lang="es">
                <a:solidFill>
                  <a:srgbClr val="000000"/>
                </a:solidFill>
                <a:latin typeface="Montserrat"/>
                <a:ea typeface="Montserrat"/>
                <a:cs typeface="Montserrat"/>
                <a:sym typeface="Montserrat"/>
              </a:rPr>
              <a:t>Prediction of  Water quality  protects the human health</a:t>
            </a:r>
            <a:endParaRPr>
              <a:solidFill>
                <a:srgbClr val="000000"/>
              </a:solidFill>
              <a:latin typeface="Montserrat"/>
              <a:ea typeface="Montserrat"/>
              <a:cs typeface="Montserrat"/>
              <a:sym typeface="Montserrat"/>
            </a:endParaRPr>
          </a:p>
          <a:p>
            <a:pPr marL="0" lvl="0" indent="0" algn="l" rtl="0">
              <a:lnSpc>
                <a:spcPct val="100000"/>
              </a:lnSpc>
              <a:spcBef>
                <a:spcPts val="1000"/>
              </a:spcBef>
              <a:spcAft>
                <a:spcPts val="1000"/>
              </a:spcAft>
              <a:buNone/>
            </a:pPr>
            <a:endParaRPr>
              <a:solidFill>
                <a:srgbClr val="000000"/>
              </a:solidFill>
              <a:latin typeface="Montserrat SemiBold"/>
              <a:ea typeface="Montserrat SemiBold"/>
              <a:cs typeface="Montserrat SemiBold"/>
              <a:sym typeface="Montserrat SemiBold"/>
            </a:endParaRPr>
          </a:p>
        </p:txBody>
      </p:sp>
      <p:sp>
        <p:nvSpPr>
          <p:cNvPr id="280" name="Google Shape;280;p27"/>
          <p:cNvSpPr txBox="1">
            <a:spLocks noGrp="1"/>
          </p:cNvSpPr>
          <p:nvPr>
            <p:ph type="title"/>
          </p:nvPr>
        </p:nvSpPr>
        <p:spPr>
          <a:xfrm>
            <a:off x="1067850" y="1117575"/>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E8A81A"/>
                </a:solidFill>
              </a:rPr>
              <a:t>INTRODUCTION</a:t>
            </a:r>
            <a:endParaRPr/>
          </a:p>
        </p:txBody>
      </p:sp>
      <p:sp>
        <p:nvSpPr>
          <p:cNvPr id="281" name="Google Shape;281;p2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5"/>
          <p:cNvSpPr txBox="1">
            <a:spLocks noGrp="1"/>
          </p:cNvSpPr>
          <p:nvPr>
            <p:ph type="title"/>
          </p:nvPr>
        </p:nvSpPr>
        <p:spPr>
          <a:xfrm>
            <a:off x="1619100" y="71275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APPLICATION</a:t>
            </a:r>
            <a:endParaRPr b="1"/>
          </a:p>
        </p:txBody>
      </p:sp>
      <p:sp>
        <p:nvSpPr>
          <p:cNvPr id="386" name="Google Shape;386;p45"/>
          <p:cNvSpPr txBox="1">
            <a:spLocks noGrp="1"/>
          </p:cNvSpPr>
          <p:nvPr>
            <p:ph type="body" idx="1"/>
          </p:nvPr>
        </p:nvSpPr>
        <p:spPr>
          <a:xfrm>
            <a:off x="1059675" y="1268700"/>
            <a:ext cx="7536600" cy="2617500"/>
          </a:xfrm>
          <a:prstGeom prst="rect">
            <a:avLst/>
          </a:prstGeom>
        </p:spPr>
        <p:txBody>
          <a:bodyPr spcFirstLastPara="1" wrap="square" lIns="91425" tIns="91425" rIns="91425" bIns="91425" anchor="t" anchorCtr="0">
            <a:spAutoFit/>
          </a:bodyPr>
          <a:lstStyle/>
          <a:p>
            <a:pPr marL="76200" marR="307340" lvl="0" indent="0" algn="l" rtl="0">
              <a:lnSpc>
                <a:spcPct val="120000"/>
              </a:lnSpc>
              <a:spcBef>
                <a:spcPts val="1255"/>
              </a:spcBef>
              <a:spcAft>
                <a:spcPts val="0"/>
              </a:spcAft>
              <a:buNone/>
            </a:pPr>
            <a:r>
              <a:rPr lang="es" sz="1800">
                <a:solidFill>
                  <a:schemeClr val="dk1"/>
                </a:solidFill>
                <a:latin typeface="Montserrat"/>
                <a:ea typeface="Montserrat"/>
                <a:cs typeface="Montserrat"/>
                <a:sym typeface="Montserrat"/>
              </a:rPr>
              <a:t>The proposed solution to predict the quality of water using machine learning can be extended and can be used everywhere to check the quality of water. </a:t>
            </a:r>
            <a:endParaRPr sz="1800">
              <a:solidFill>
                <a:schemeClr val="dk1"/>
              </a:solidFill>
              <a:latin typeface="Montserrat"/>
              <a:ea typeface="Montserrat"/>
              <a:cs typeface="Montserrat"/>
              <a:sym typeface="Montserrat"/>
            </a:endParaRPr>
          </a:p>
          <a:p>
            <a:pPr marL="76200" marR="307340" lvl="0" indent="0" algn="l" rtl="0">
              <a:lnSpc>
                <a:spcPct val="120000"/>
              </a:lnSpc>
              <a:spcBef>
                <a:spcPts val="1255"/>
              </a:spcBef>
              <a:spcAft>
                <a:spcPts val="0"/>
              </a:spcAft>
              <a:buClr>
                <a:schemeClr val="dk1"/>
              </a:buClr>
              <a:buSzPts val="1100"/>
              <a:buFont typeface="Arial"/>
              <a:buNone/>
            </a:pPr>
            <a:r>
              <a:rPr lang="es" sz="1800">
                <a:solidFill>
                  <a:schemeClr val="dk1"/>
                </a:solidFill>
                <a:latin typeface="Montserrat"/>
                <a:ea typeface="Montserrat"/>
                <a:cs typeface="Montserrat"/>
                <a:sym typeface="Montserrat"/>
              </a:rPr>
              <a:t>The web application product can then be used to learn from the data and predict the quality of water for any sort of values of the input variables. This proposed solution is more applicable and beniﬁcial in India.</a:t>
            </a:r>
            <a:endParaRPr sz="1800">
              <a:solidFill>
                <a:schemeClr val="accent2"/>
              </a:solidFill>
              <a:latin typeface="Montserrat Medium"/>
              <a:ea typeface="Montserrat Medium"/>
              <a:cs typeface="Montserrat Medium"/>
              <a:sym typeface="Montserra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6"/>
          <p:cNvSpPr txBox="1">
            <a:spLocks noGrp="1"/>
          </p:cNvSpPr>
          <p:nvPr>
            <p:ph type="title"/>
          </p:nvPr>
        </p:nvSpPr>
        <p:spPr>
          <a:xfrm>
            <a:off x="1506000" y="78630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FUTURE SCOPE</a:t>
            </a:r>
            <a:endParaRPr b="1"/>
          </a:p>
        </p:txBody>
      </p:sp>
      <p:sp>
        <p:nvSpPr>
          <p:cNvPr id="392" name="Google Shape;392;p46"/>
          <p:cNvSpPr txBox="1">
            <a:spLocks noGrp="1"/>
          </p:cNvSpPr>
          <p:nvPr>
            <p:ph type="body" idx="1"/>
          </p:nvPr>
        </p:nvSpPr>
        <p:spPr>
          <a:xfrm>
            <a:off x="1059675" y="1268700"/>
            <a:ext cx="7536600" cy="2925900"/>
          </a:xfrm>
          <a:prstGeom prst="rect">
            <a:avLst/>
          </a:prstGeom>
        </p:spPr>
        <p:txBody>
          <a:bodyPr spcFirstLastPara="1" wrap="square" lIns="91425" tIns="91425" rIns="91425" bIns="91425" anchor="t" anchorCtr="0">
            <a:spAutoFit/>
          </a:bodyPr>
          <a:lstStyle/>
          <a:p>
            <a:pPr marL="76200" marR="396875" lvl="0" indent="0" algn="l" rtl="0">
              <a:lnSpc>
                <a:spcPct val="118750"/>
              </a:lnSpc>
              <a:spcBef>
                <a:spcPts val="2170"/>
              </a:spcBef>
              <a:spcAft>
                <a:spcPts val="0"/>
              </a:spcAft>
              <a:buNone/>
            </a:pPr>
            <a:r>
              <a:rPr lang="es" sz="1800">
                <a:solidFill>
                  <a:schemeClr val="dk1"/>
                </a:solidFill>
                <a:latin typeface="Montserrat"/>
                <a:ea typeface="Montserrat"/>
                <a:cs typeface="Montserrat"/>
                <a:sym typeface="Montserrat"/>
              </a:rPr>
              <a:t>Among various sources of water supply, due to easy access, rivers have been used more frequently for the development of human societies. Using other water resources such as groundwater and seawater sometimes assisted with problems. So, this system can predict the quality of water whether its is fair, good, or excellent so that many people can use the water for various purposes .</a:t>
            </a:r>
            <a:endParaRPr sz="1800">
              <a:solidFill>
                <a:schemeClr val="dk1"/>
              </a:solidFill>
              <a:latin typeface="Montserrat"/>
              <a:ea typeface="Montserrat"/>
              <a:cs typeface="Montserrat"/>
              <a:sym typeface="Montserrat"/>
            </a:endParaRPr>
          </a:p>
          <a:p>
            <a:pPr marL="76200" marR="307340" lvl="0" indent="0" algn="l" rtl="0">
              <a:lnSpc>
                <a:spcPct val="120000"/>
              </a:lnSpc>
              <a:spcBef>
                <a:spcPts val="1255"/>
              </a:spcBef>
              <a:spcAft>
                <a:spcPts val="0"/>
              </a:spcAft>
              <a:buNone/>
            </a:pPr>
            <a:endParaRPr sz="18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6"/>
        <p:cNvGrpSpPr/>
        <p:nvPr/>
      </p:nvGrpSpPr>
      <p:grpSpPr>
        <a:xfrm>
          <a:off x="0" y="0"/>
          <a:ext cx="0" cy="0"/>
          <a:chOff x="0" y="0"/>
          <a:chExt cx="0" cy="0"/>
        </a:xfrm>
      </p:grpSpPr>
      <p:sp>
        <p:nvSpPr>
          <p:cNvPr id="397" name="Google Shape;397;p47"/>
          <p:cNvSpPr/>
          <p:nvPr/>
        </p:nvSpPr>
        <p:spPr>
          <a:xfrm>
            <a:off x="-22350" y="3441175"/>
            <a:ext cx="9255300" cy="1723500"/>
          </a:xfrm>
          <a:prstGeom prst="rect">
            <a:avLst/>
          </a:prstGeom>
          <a:gradFill>
            <a:gsLst>
              <a:gs pos="0">
                <a:srgbClr val="FF4C00">
                  <a:alpha val="0"/>
                </a:srgbClr>
              </a:gs>
              <a:gs pos="100000">
                <a:srgbClr val="3E516C"/>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7"/>
          <p:cNvSpPr/>
          <p:nvPr/>
        </p:nvSpPr>
        <p:spPr>
          <a:xfrm flipH="1">
            <a:off x="-9661" y="-25"/>
            <a:ext cx="2456311" cy="233263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7"/>
          <p:cNvSpPr/>
          <p:nvPr/>
        </p:nvSpPr>
        <p:spPr>
          <a:xfrm>
            <a:off x="-9600" y="-24"/>
            <a:ext cx="2456311" cy="1431200"/>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0" name="Google Shape;400;p47"/>
          <p:cNvSpPr/>
          <p:nvPr/>
        </p:nvSpPr>
        <p:spPr>
          <a:xfrm>
            <a:off x="-9600" y="-23"/>
            <a:ext cx="2456311" cy="715619"/>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txBox="1">
            <a:spLocks noGrp="1"/>
          </p:cNvSpPr>
          <p:nvPr>
            <p:ph type="sldNum" idx="4294967295"/>
          </p:nvPr>
        </p:nvSpPr>
        <p:spPr>
          <a:xfrm>
            <a:off x="8684250" y="4749895"/>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s" sz="1200">
                <a:latin typeface="Arvo"/>
                <a:ea typeface="Arvo"/>
                <a:cs typeface="Arvo"/>
                <a:sym typeface="Arvo"/>
              </a:rPr>
              <a:t>22</a:t>
            </a:fld>
            <a:endParaRPr sz="1200">
              <a:latin typeface="Arvo"/>
              <a:ea typeface="Arvo"/>
              <a:cs typeface="Arvo"/>
              <a:sym typeface="Arvo"/>
            </a:endParaRPr>
          </a:p>
        </p:txBody>
      </p:sp>
      <p:sp>
        <p:nvSpPr>
          <p:cNvPr id="402" name="Google Shape;402;p47"/>
          <p:cNvSpPr/>
          <p:nvPr/>
        </p:nvSpPr>
        <p:spPr>
          <a:xfrm rot="10800000" flipH="1">
            <a:off x="6233650" y="3441305"/>
            <a:ext cx="2999115" cy="1723370"/>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7"/>
          <p:cNvSpPr/>
          <p:nvPr/>
        </p:nvSpPr>
        <p:spPr>
          <a:xfrm rot="10800000">
            <a:off x="6521173" y="4214848"/>
            <a:ext cx="2711777" cy="94982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4" name="Google Shape;404;p47"/>
          <p:cNvSpPr/>
          <p:nvPr/>
        </p:nvSpPr>
        <p:spPr>
          <a:xfrm rot="10800000">
            <a:off x="6521173" y="4431536"/>
            <a:ext cx="2711777" cy="733139"/>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7"/>
          <p:cNvSpPr txBox="1">
            <a:spLocks noGrp="1"/>
          </p:cNvSpPr>
          <p:nvPr>
            <p:ph type="title"/>
          </p:nvPr>
        </p:nvSpPr>
        <p:spPr>
          <a:xfrm>
            <a:off x="2012700" y="3250400"/>
            <a:ext cx="5185200" cy="1251000"/>
          </a:xfrm>
          <a:prstGeom prst="rect">
            <a:avLst/>
          </a:prstGeom>
          <a:effectLst>
            <a:outerShdw blurRad="142875" dist="28575" dir="5400000" algn="bl" rotWithShape="0">
              <a:srgbClr val="000000">
                <a:alpha val="74000"/>
              </a:srgbClr>
            </a:outerShdw>
          </a:effectLst>
        </p:spPr>
        <p:txBody>
          <a:bodyPr spcFirstLastPara="1" wrap="square" lIns="91425" tIns="91425" rIns="91425" bIns="91425" anchor="b" anchorCtr="0">
            <a:noAutofit/>
          </a:bodyPr>
          <a:lstStyle/>
          <a:p>
            <a:pPr marL="0" lvl="0" indent="457200" algn="ctr" rtl="0">
              <a:spcBef>
                <a:spcPts val="0"/>
              </a:spcBef>
              <a:spcAft>
                <a:spcPts val="0"/>
              </a:spcAft>
              <a:buClr>
                <a:schemeClr val="dk1"/>
              </a:buClr>
              <a:buSzPts val="1100"/>
              <a:buFont typeface="Arial"/>
              <a:buNone/>
            </a:pPr>
            <a:r>
              <a:rPr lang="es" sz="3100">
                <a:solidFill>
                  <a:srgbClr val="FCCC3B"/>
                </a:solidFill>
              </a:rPr>
              <a:t>THANK YOU</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1601250" y="1117575"/>
            <a:ext cx="5941500" cy="4824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s" b="1">
                <a:solidFill>
                  <a:srgbClr val="E9AA1B"/>
                </a:solidFill>
              </a:rPr>
              <a:t>PROBLEM STATEMENT</a:t>
            </a:r>
            <a:endParaRPr b="1">
              <a:solidFill>
                <a:srgbClr val="E9AA1B"/>
              </a:solidFill>
            </a:endParaRPr>
          </a:p>
        </p:txBody>
      </p:sp>
      <p:sp>
        <p:nvSpPr>
          <p:cNvPr id="287" name="Google Shape;287;p28"/>
          <p:cNvSpPr txBox="1">
            <a:spLocks noGrp="1"/>
          </p:cNvSpPr>
          <p:nvPr>
            <p:ph type="body" idx="1"/>
          </p:nvPr>
        </p:nvSpPr>
        <p:spPr>
          <a:xfrm>
            <a:off x="1220125" y="1780650"/>
            <a:ext cx="6661800" cy="2048100"/>
          </a:xfrm>
          <a:prstGeom prst="rect">
            <a:avLst/>
          </a:prstGeom>
        </p:spPr>
        <p:txBody>
          <a:bodyPr spcFirstLastPara="1" wrap="square" lIns="90000" tIns="91425" rIns="91425" bIns="91425" anchor="t" anchorCtr="0">
            <a:noAutofit/>
          </a:bodyPr>
          <a:lstStyle/>
          <a:p>
            <a:pPr marL="0" lvl="0" indent="-95250" algn="l" rtl="0">
              <a:lnSpc>
                <a:spcPct val="115000"/>
              </a:lnSpc>
              <a:spcBef>
                <a:spcPts val="0"/>
              </a:spcBef>
              <a:spcAft>
                <a:spcPts val="0"/>
              </a:spcAft>
              <a:buClr>
                <a:schemeClr val="dk1"/>
              </a:buClr>
              <a:buSzPts val="1500"/>
              <a:buFont typeface="Montserrat"/>
              <a:buChar char="•"/>
            </a:pPr>
            <a:r>
              <a:rPr lang="es" sz="1500">
                <a:solidFill>
                  <a:schemeClr val="dk1"/>
                </a:solidFill>
                <a:latin typeface="Montserrat"/>
                <a:ea typeface="Montserrat"/>
                <a:cs typeface="Montserrat"/>
                <a:sym typeface="Montserrat"/>
              </a:rPr>
              <a:t>Today’s world with rapid development, water pollution has become more serious </a:t>
            </a:r>
            <a:endParaRPr sz="1500">
              <a:solidFill>
                <a:schemeClr val="dk1"/>
              </a:solidFill>
              <a:latin typeface="Montserrat"/>
              <a:ea typeface="Montserrat"/>
              <a:cs typeface="Montserrat"/>
              <a:sym typeface="Montserrat"/>
            </a:endParaRPr>
          </a:p>
          <a:p>
            <a:pPr marL="0" lvl="0" indent="-185249" algn="l" rtl="0">
              <a:lnSpc>
                <a:spcPct val="115000"/>
              </a:lnSpc>
              <a:spcBef>
                <a:spcPts val="0"/>
              </a:spcBef>
              <a:spcAft>
                <a:spcPts val="0"/>
              </a:spcAft>
              <a:buClr>
                <a:schemeClr val="dk1"/>
              </a:buClr>
              <a:buSzPts val="1500"/>
              <a:buFont typeface="Montserrat"/>
              <a:buChar char="•"/>
            </a:pPr>
            <a:r>
              <a:rPr lang="es" sz="1500">
                <a:solidFill>
                  <a:schemeClr val="dk1"/>
                </a:solidFill>
                <a:latin typeface="Montserrat"/>
                <a:ea typeface="Montserrat"/>
                <a:cs typeface="Montserrat"/>
                <a:sym typeface="Montserrat"/>
              </a:rPr>
              <a:t>Drinking impure water leads to various health issues and harmful diseases such as Diarrhea, Nausea and much more</a:t>
            </a:r>
            <a:endParaRPr sz="1500">
              <a:solidFill>
                <a:schemeClr val="dk1"/>
              </a:solidFill>
              <a:latin typeface="Montserrat"/>
              <a:ea typeface="Montserrat"/>
              <a:cs typeface="Montserrat"/>
              <a:sym typeface="Montserrat"/>
            </a:endParaRPr>
          </a:p>
          <a:p>
            <a:pPr marL="0" lvl="0" indent="-185249" algn="l" rtl="0">
              <a:lnSpc>
                <a:spcPct val="115000"/>
              </a:lnSpc>
              <a:spcBef>
                <a:spcPts val="0"/>
              </a:spcBef>
              <a:spcAft>
                <a:spcPts val="0"/>
              </a:spcAft>
              <a:buClr>
                <a:schemeClr val="dk1"/>
              </a:buClr>
              <a:buSzPts val="1500"/>
              <a:buFont typeface="Montserrat"/>
              <a:buChar char="•"/>
            </a:pPr>
            <a:r>
              <a:rPr lang="es" sz="1500">
                <a:solidFill>
                  <a:schemeClr val="dk1"/>
                </a:solidFill>
                <a:latin typeface="Montserrat"/>
                <a:ea typeface="Montserrat"/>
                <a:cs typeface="Montserrat"/>
                <a:sym typeface="Montserrat"/>
              </a:rPr>
              <a:t>So people need to make sure that they drink pure water</a:t>
            </a:r>
            <a:endParaRPr sz="1500">
              <a:solidFill>
                <a:schemeClr val="dk1"/>
              </a:solidFill>
              <a:latin typeface="Montserrat"/>
              <a:ea typeface="Montserrat"/>
              <a:cs typeface="Montserrat"/>
              <a:sym typeface="Montserrat"/>
            </a:endParaRPr>
          </a:p>
          <a:p>
            <a:pPr marL="0" lvl="0" indent="-185249" algn="l" rtl="0">
              <a:lnSpc>
                <a:spcPct val="115000"/>
              </a:lnSpc>
              <a:spcBef>
                <a:spcPts val="0"/>
              </a:spcBef>
              <a:spcAft>
                <a:spcPts val="0"/>
              </a:spcAft>
              <a:buClr>
                <a:schemeClr val="dk1"/>
              </a:buClr>
              <a:buSzPts val="1500"/>
              <a:buFont typeface="Montserrat"/>
              <a:buChar char="•"/>
            </a:pPr>
            <a:r>
              <a:rPr lang="es" sz="1500">
                <a:solidFill>
                  <a:schemeClr val="dk1"/>
                </a:solidFill>
                <a:latin typeface="Montserrat"/>
                <a:ea typeface="Montserrat"/>
                <a:cs typeface="Montserrat"/>
                <a:sym typeface="Montserrat"/>
              </a:rPr>
              <a:t> People living in major cities are concerned about water quality,calling for technology that can monitor the water quality.</a:t>
            </a:r>
            <a:endParaRPr sz="1500" b="1">
              <a:solidFill>
                <a:schemeClr val="dk1"/>
              </a:solidFill>
              <a:latin typeface="Montserrat"/>
              <a:ea typeface="Montserrat"/>
              <a:cs typeface="Montserrat"/>
              <a:sym typeface="Montserrat"/>
            </a:endParaRPr>
          </a:p>
          <a:p>
            <a:pPr marL="0" lvl="0" indent="-89999" algn="l" rtl="0">
              <a:lnSpc>
                <a:spcPct val="115000"/>
              </a:lnSpc>
              <a:spcBef>
                <a:spcPts val="0"/>
              </a:spcBef>
              <a:spcAft>
                <a:spcPts val="0"/>
              </a:spcAft>
              <a:buNone/>
            </a:pPr>
            <a:endParaRPr sz="1700">
              <a:solidFill>
                <a:srgbClr val="3B383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5900100" y="1244450"/>
            <a:ext cx="3119700"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b="1"/>
              <a:t>SOLUTION</a:t>
            </a:r>
            <a:endParaRPr sz="2800" b="1"/>
          </a:p>
        </p:txBody>
      </p:sp>
      <p:sp>
        <p:nvSpPr>
          <p:cNvPr id="293" name="Google Shape;293;p29"/>
          <p:cNvSpPr txBox="1">
            <a:spLocks noGrp="1"/>
          </p:cNvSpPr>
          <p:nvPr>
            <p:ph type="subTitle" idx="1"/>
          </p:nvPr>
        </p:nvSpPr>
        <p:spPr>
          <a:xfrm>
            <a:off x="5216625" y="2197600"/>
            <a:ext cx="3387300" cy="2230800"/>
          </a:xfrm>
          <a:prstGeom prst="rect">
            <a:avLst/>
          </a:prstGeom>
        </p:spPr>
        <p:txBody>
          <a:bodyPr spcFirstLastPara="1" wrap="square" lIns="91425" tIns="91425" rIns="91425" bIns="91425" anchor="t" anchorCtr="0">
            <a:noAutofit/>
          </a:bodyPr>
          <a:lstStyle/>
          <a:p>
            <a:pPr marL="685800" lvl="0" indent="-476250" algn="l" rtl="0">
              <a:spcBef>
                <a:spcPts val="0"/>
              </a:spcBef>
              <a:spcAft>
                <a:spcPts val="0"/>
              </a:spcAft>
              <a:buClr>
                <a:srgbClr val="000000"/>
              </a:buClr>
              <a:buSzPts val="1500"/>
              <a:buFont typeface="Montserrat"/>
              <a:buChar char="•"/>
            </a:pPr>
            <a:r>
              <a:rPr lang="es" sz="1500">
                <a:solidFill>
                  <a:srgbClr val="000000"/>
                </a:solidFill>
                <a:latin typeface="Montserrat"/>
                <a:ea typeface="Montserrat"/>
                <a:cs typeface="Montserrat"/>
                <a:sym typeface="Montserrat"/>
              </a:rPr>
              <a:t>The solution is to build a model which predicts the quality of water.</a:t>
            </a:r>
            <a:endParaRPr sz="1500">
              <a:solidFill>
                <a:srgbClr val="000000"/>
              </a:solidFill>
              <a:latin typeface="Montserrat"/>
              <a:ea typeface="Montserrat"/>
              <a:cs typeface="Montserrat"/>
              <a:sym typeface="Montserrat"/>
            </a:endParaRPr>
          </a:p>
          <a:p>
            <a:pPr marL="685800" lvl="0" indent="-476250" algn="l" rtl="0">
              <a:spcBef>
                <a:spcPts val="0"/>
              </a:spcBef>
              <a:spcAft>
                <a:spcPts val="0"/>
              </a:spcAft>
              <a:buClr>
                <a:srgbClr val="000000"/>
              </a:buClr>
              <a:buSzPts val="1500"/>
              <a:buFont typeface="Montserrat"/>
              <a:buChar char="•"/>
            </a:pPr>
            <a:r>
              <a:rPr lang="es" sz="1500">
                <a:solidFill>
                  <a:srgbClr val="000000"/>
                </a:solidFill>
                <a:latin typeface="Montserrat"/>
                <a:ea typeface="Montserrat"/>
                <a:cs typeface="Montserrat"/>
                <a:sym typeface="Montserrat"/>
              </a:rPr>
              <a:t>Thus it can help prevention from harmful diseases.</a:t>
            </a:r>
            <a:endParaRPr sz="1500">
              <a:solidFill>
                <a:srgbClr val="000000"/>
              </a:solidFill>
              <a:latin typeface="Montserrat"/>
              <a:ea typeface="Montserrat"/>
              <a:cs typeface="Montserrat"/>
              <a:sym typeface="Montserrat"/>
            </a:endParaRPr>
          </a:p>
          <a:p>
            <a:pPr marL="685800" lvl="0" indent="-476250" algn="l" rtl="0">
              <a:spcBef>
                <a:spcPts val="0"/>
              </a:spcBef>
              <a:spcAft>
                <a:spcPts val="0"/>
              </a:spcAft>
              <a:buClr>
                <a:srgbClr val="000000"/>
              </a:buClr>
              <a:buSzPts val="1500"/>
              <a:buFont typeface="Montserrat"/>
              <a:buChar char="•"/>
            </a:pPr>
            <a:r>
              <a:rPr lang="es" sz="1500">
                <a:solidFill>
                  <a:srgbClr val="000000"/>
                </a:solidFill>
                <a:latin typeface="Montserrat"/>
                <a:ea typeface="Montserrat"/>
                <a:cs typeface="Montserrat"/>
                <a:sym typeface="Montserrat"/>
              </a:rPr>
              <a:t>By using this model,one can make sure whether water is pure or not.</a:t>
            </a:r>
            <a:endParaRPr sz="1500">
              <a:solidFill>
                <a:srgbClr val="000000"/>
              </a:solidFill>
              <a:latin typeface="Montserrat"/>
              <a:ea typeface="Montserrat"/>
              <a:cs typeface="Montserrat"/>
              <a:sym typeface="Montserrat"/>
            </a:endParaRPr>
          </a:p>
          <a:p>
            <a:pPr marL="0" lvl="0" indent="0" algn="l" rtl="0">
              <a:spcBef>
                <a:spcPts val="0"/>
              </a:spcBef>
              <a:spcAft>
                <a:spcPts val="0"/>
              </a:spcAft>
              <a:buNone/>
            </a:pPr>
            <a:endParaRPr sz="1500">
              <a:solidFill>
                <a:srgbClr val="000000"/>
              </a:solidFill>
              <a:latin typeface="Montserrat"/>
              <a:ea typeface="Montserrat"/>
              <a:cs typeface="Montserrat"/>
              <a:sym typeface="Montserrat"/>
            </a:endParaRPr>
          </a:p>
        </p:txBody>
      </p:sp>
      <p:grpSp>
        <p:nvGrpSpPr>
          <p:cNvPr id="294" name="Google Shape;294;p29"/>
          <p:cNvGrpSpPr/>
          <p:nvPr/>
        </p:nvGrpSpPr>
        <p:grpSpPr>
          <a:xfrm>
            <a:off x="336600" y="389175"/>
            <a:ext cx="4817360" cy="4596021"/>
            <a:chOff x="0" y="0"/>
            <a:chExt cx="12217500" cy="14475656"/>
          </a:xfrm>
        </p:grpSpPr>
        <p:pic>
          <p:nvPicPr>
            <p:cNvPr id="295" name="Google Shape;295;p29"/>
            <p:cNvPicPr preferRelativeResize="0"/>
            <p:nvPr/>
          </p:nvPicPr>
          <p:blipFill rotWithShape="1">
            <a:blip r:embed="rId3">
              <a:alphaModFix/>
            </a:blip>
            <a:srcRect l="5916" r="5907"/>
            <a:stretch/>
          </p:blipFill>
          <p:spPr>
            <a:xfrm>
              <a:off x="0" y="0"/>
              <a:ext cx="12217400" cy="13856458"/>
            </a:xfrm>
            <a:prstGeom prst="rect">
              <a:avLst/>
            </a:prstGeom>
            <a:noFill/>
            <a:ln>
              <a:noFill/>
            </a:ln>
          </p:spPr>
        </p:pic>
        <p:sp>
          <p:nvSpPr>
            <p:cNvPr id="296" name="Google Shape;296;p29"/>
            <p:cNvSpPr txBox="1"/>
            <p:nvPr/>
          </p:nvSpPr>
          <p:spPr>
            <a:xfrm>
              <a:off x="0" y="13932656"/>
              <a:ext cx="12217500" cy="543000"/>
            </a:xfrm>
            <a:prstGeom prst="rect">
              <a:avLst/>
            </a:prstGeom>
            <a:noFill/>
            <a:ln>
              <a:noFill/>
            </a:ln>
          </p:spPr>
          <p:txBody>
            <a:bodyPr spcFirstLastPara="1" wrap="square" lIns="76200" tIns="76200" rIns="76200" bIns="76200" anchor="t" anchorCtr="0">
              <a:noAutofit/>
            </a:bodyPr>
            <a:lstStyle/>
            <a:p>
              <a:pPr marL="0" marR="0" lvl="0" indent="0" algn="ctr" rtl="0">
                <a:lnSpc>
                  <a:spcPct val="100000"/>
                </a:lnSpc>
                <a:spcBef>
                  <a:spcPts val="0"/>
                </a:spcBef>
                <a:spcAft>
                  <a:spcPts val="0"/>
                </a:spcAft>
                <a:buClr>
                  <a:srgbClr val="FFFFFF"/>
                </a:buClr>
                <a:buSzPts val="2400"/>
                <a:buFont typeface="Arial"/>
                <a:buNone/>
              </a:pPr>
              <a:r>
                <a:rPr lang="es" sz="2400" b="0" i="0" u="none" strike="noStrike" cap="none">
                  <a:solidFill>
                    <a:srgbClr val="FFFFFF"/>
                  </a:solidFill>
                  <a:latin typeface="Arial"/>
                  <a:ea typeface="Arial"/>
                  <a:cs typeface="Arial"/>
                  <a:sym typeface="Arial"/>
                </a:rPr>
                <a:t>Type to enter a caption.</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body" idx="1"/>
          </p:nvPr>
        </p:nvSpPr>
        <p:spPr>
          <a:xfrm>
            <a:off x="1154900" y="1540675"/>
            <a:ext cx="6727200" cy="1999800"/>
          </a:xfrm>
          <a:prstGeom prst="rect">
            <a:avLst/>
          </a:prstGeom>
        </p:spPr>
        <p:txBody>
          <a:bodyPr spcFirstLastPara="1" wrap="square" lIns="91425" tIns="91425" rIns="91425" bIns="91425" anchor="t" anchorCtr="0">
            <a:noAutofit/>
          </a:bodyPr>
          <a:lstStyle/>
          <a:p>
            <a:pPr marL="76200" lvl="0" indent="-76200" algn="just" rtl="0">
              <a:spcBef>
                <a:spcPts val="5"/>
              </a:spcBef>
              <a:spcAft>
                <a:spcPts val="0"/>
              </a:spcAft>
              <a:buNone/>
            </a:pPr>
            <a:r>
              <a:rPr lang="es">
                <a:solidFill>
                  <a:schemeClr val="dk1"/>
                </a:solidFill>
                <a:latin typeface="Montserrat"/>
                <a:ea typeface="Montserrat"/>
                <a:cs typeface="Montserrat"/>
                <a:sym typeface="Montserrat"/>
              </a:rPr>
              <a:t>The prediction of water quality components can be done by using artiﬁcial intelligence (AI) techniques including MLP, SVM, and group method of data handling (GMDH). And also be done using machine learning(ML) techniques including Random forest regressor , Decision tree , Support Vector Machines (SVM), Neural Networks (NN), Deep Neural Networks (Deep NN) and k Nearest Neighbors (kNN), with the highest accuracy of 93% with Deep NN.  </a:t>
            </a:r>
            <a:endParaRPr>
              <a:solidFill>
                <a:schemeClr val="dk1"/>
              </a:solidFill>
              <a:latin typeface="Montserrat"/>
              <a:ea typeface="Montserrat"/>
              <a:cs typeface="Montserrat"/>
              <a:sym typeface="Montserrat"/>
            </a:endParaRPr>
          </a:p>
          <a:p>
            <a:pPr marL="76200" lvl="0" indent="-76200" algn="just" rtl="0">
              <a:spcBef>
                <a:spcPts val="5"/>
              </a:spcBef>
              <a:spcAft>
                <a:spcPts val="0"/>
              </a:spcAft>
              <a:buNone/>
            </a:pPr>
            <a:endParaRPr>
              <a:solidFill>
                <a:schemeClr val="dk1"/>
              </a:solidFill>
              <a:latin typeface="Montserrat"/>
              <a:ea typeface="Montserrat"/>
              <a:cs typeface="Montserrat"/>
              <a:sym typeface="Montserrat"/>
            </a:endParaRPr>
          </a:p>
          <a:p>
            <a:pPr marL="0" marR="316865" lvl="0" indent="0" algn="just" rtl="0">
              <a:lnSpc>
                <a:spcPct val="118750"/>
              </a:lnSpc>
              <a:spcBef>
                <a:spcPts val="0"/>
              </a:spcBef>
              <a:spcAft>
                <a:spcPts val="0"/>
              </a:spcAft>
              <a:buNone/>
            </a:pPr>
            <a:r>
              <a:rPr lang="es">
                <a:solidFill>
                  <a:schemeClr val="dk1"/>
                </a:solidFill>
                <a:latin typeface="Montserrat"/>
                <a:ea typeface="Montserrat"/>
                <a:cs typeface="Montserrat"/>
                <a:sym typeface="Montserrat"/>
              </a:rPr>
              <a:t>The aim of this study is prediction of water quality components is done by using machine learning methods i.e, Random forest Regressor.</a:t>
            </a:r>
            <a:endParaRPr>
              <a:solidFill>
                <a:schemeClr val="dk1"/>
              </a:solidFill>
              <a:latin typeface="Montserrat"/>
              <a:ea typeface="Montserrat"/>
              <a:cs typeface="Montserrat"/>
              <a:sym typeface="Montserrat"/>
            </a:endParaRPr>
          </a:p>
          <a:p>
            <a:pPr marL="0" lvl="0" indent="0" algn="just" rtl="0">
              <a:spcBef>
                <a:spcPts val="0"/>
              </a:spcBef>
              <a:spcAft>
                <a:spcPts val="0"/>
              </a:spcAft>
              <a:buNone/>
            </a:pPr>
            <a:endParaRPr>
              <a:solidFill>
                <a:schemeClr val="lt1"/>
              </a:solidFill>
              <a:latin typeface="Montserrat"/>
              <a:ea typeface="Montserrat"/>
              <a:cs typeface="Montserrat"/>
              <a:sym typeface="Montserrat"/>
            </a:endParaRPr>
          </a:p>
        </p:txBody>
      </p:sp>
      <p:sp>
        <p:nvSpPr>
          <p:cNvPr id="302" name="Google Shape;302;p30"/>
          <p:cNvSpPr txBox="1">
            <a:spLocks noGrp="1"/>
          </p:cNvSpPr>
          <p:nvPr>
            <p:ph type="title"/>
          </p:nvPr>
        </p:nvSpPr>
        <p:spPr>
          <a:xfrm>
            <a:off x="1079775" y="115330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E8A81A"/>
                </a:solidFill>
              </a:rPr>
              <a:t>MODELLING METHODS:</a:t>
            </a:r>
            <a:endParaRPr sz="1900"/>
          </a:p>
        </p:txBody>
      </p:sp>
      <p:sp>
        <p:nvSpPr>
          <p:cNvPr id="303" name="Google Shape;303;p30"/>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txBox="1">
            <a:spLocks noGrp="1"/>
          </p:cNvSpPr>
          <p:nvPr>
            <p:ph type="title"/>
          </p:nvPr>
        </p:nvSpPr>
        <p:spPr>
          <a:xfrm>
            <a:off x="1619100" y="71275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RANDOM FOREST REGRESSION</a:t>
            </a:r>
            <a:endParaRPr b="1"/>
          </a:p>
        </p:txBody>
      </p:sp>
      <p:sp>
        <p:nvSpPr>
          <p:cNvPr id="309" name="Google Shape;309;p31"/>
          <p:cNvSpPr txBox="1">
            <a:spLocks noGrp="1"/>
          </p:cNvSpPr>
          <p:nvPr>
            <p:ph type="body" idx="1"/>
          </p:nvPr>
        </p:nvSpPr>
        <p:spPr>
          <a:xfrm>
            <a:off x="1238250" y="1304425"/>
            <a:ext cx="6703200" cy="1683600"/>
          </a:xfrm>
          <a:prstGeom prst="rect">
            <a:avLst/>
          </a:prstGeom>
        </p:spPr>
        <p:txBody>
          <a:bodyPr spcFirstLastPara="1" wrap="square" lIns="91425" tIns="91425" rIns="91425" bIns="91425" anchor="t" anchorCtr="0">
            <a:noAutofit/>
          </a:bodyPr>
          <a:lstStyle/>
          <a:p>
            <a:pPr marL="76200" marR="316230" lvl="0" indent="0" algn="l" rtl="0">
              <a:lnSpc>
                <a:spcPct val="100000"/>
              </a:lnSpc>
              <a:spcBef>
                <a:spcPts val="0"/>
              </a:spcBef>
              <a:spcAft>
                <a:spcPts val="0"/>
              </a:spcAft>
              <a:buNone/>
            </a:pPr>
            <a:r>
              <a:rPr lang="es" sz="1200">
                <a:solidFill>
                  <a:schemeClr val="accent2"/>
                </a:solidFill>
                <a:latin typeface="Montserrat"/>
                <a:ea typeface="Montserrat"/>
                <a:cs typeface="Montserrat"/>
                <a:sym typeface="Montserrat"/>
              </a:rPr>
              <a:t>A </a:t>
            </a:r>
            <a:r>
              <a:rPr lang="es" sz="1200" b="1">
                <a:solidFill>
                  <a:schemeClr val="accent2"/>
                </a:solidFill>
                <a:latin typeface="Montserrat"/>
                <a:ea typeface="Montserrat"/>
                <a:cs typeface="Montserrat"/>
                <a:sym typeface="Montserrat"/>
              </a:rPr>
              <a:t>Random Forest </a:t>
            </a:r>
            <a:r>
              <a:rPr lang="es" sz="1200">
                <a:solidFill>
                  <a:schemeClr val="accent2"/>
                </a:solidFill>
                <a:latin typeface="Montserrat"/>
                <a:ea typeface="Montserrat"/>
                <a:cs typeface="Montserrat"/>
                <a:sym typeface="Montserrat"/>
              </a:rPr>
              <a:t>is an ensemble technique capable of performing both </a:t>
            </a:r>
            <a:r>
              <a:rPr lang="es" sz="1200" b="1">
                <a:solidFill>
                  <a:schemeClr val="accent2"/>
                </a:solidFill>
                <a:latin typeface="Montserrat"/>
                <a:ea typeface="Montserrat"/>
                <a:cs typeface="Montserrat"/>
                <a:sym typeface="Montserrat"/>
              </a:rPr>
              <a:t>regression </a:t>
            </a:r>
            <a:r>
              <a:rPr lang="es" sz="1200">
                <a:solidFill>
                  <a:schemeClr val="accent2"/>
                </a:solidFill>
                <a:latin typeface="Montserrat"/>
                <a:ea typeface="Montserrat"/>
                <a:cs typeface="Montserrat"/>
                <a:sym typeface="Montserrat"/>
              </a:rPr>
              <a:t>and classification tasks with the use of multiple </a:t>
            </a:r>
            <a:r>
              <a:rPr lang="es" sz="1200" b="1">
                <a:solidFill>
                  <a:schemeClr val="accent2"/>
                </a:solidFill>
                <a:latin typeface="Montserrat"/>
                <a:ea typeface="Montserrat"/>
                <a:cs typeface="Montserrat"/>
                <a:sym typeface="Montserrat"/>
              </a:rPr>
              <a:t>decision </a:t>
            </a:r>
            <a:r>
              <a:rPr lang="es" sz="1200">
                <a:solidFill>
                  <a:schemeClr val="accent2"/>
                </a:solidFill>
                <a:latin typeface="Montserrat"/>
                <a:ea typeface="Montserrat"/>
                <a:cs typeface="Montserrat"/>
                <a:sym typeface="Montserrat"/>
              </a:rPr>
              <a:t>trees and a technique called Bootstrap and Aggregation, commonly known as bagging. This part is called Bootstrap.</a:t>
            </a:r>
            <a:endParaRPr sz="1200">
              <a:solidFill>
                <a:schemeClr val="accent2"/>
              </a:solidFill>
              <a:latin typeface="Montserrat"/>
              <a:ea typeface="Montserrat"/>
              <a:cs typeface="Montserrat"/>
              <a:sym typeface="Montserrat"/>
            </a:endParaRPr>
          </a:p>
          <a:p>
            <a:pPr marL="0" lvl="0" indent="0" algn="l" rtl="0">
              <a:lnSpc>
                <a:spcPct val="100000"/>
              </a:lnSpc>
              <a:spcBef>
                <a:spcPts val="30"/>
              </a:spcBef>
              <a:spcAft>
                <a:spcPts val="0"/>
              </a:spcAft>
              <a:buNone/>
            </a:pPr>
            <a:endParaRPr sz="1200">
              <a:solidFill>
                <a:schemeClr val="dk1"/>
              </a:solidFill>
              <a:latin typeface="Montserrat"/>
              <a:ea typeface="Montserrat"/>
              <a:cs typeface="Montserrat"/>
              <a:sym typeface="Montserrat"/>
            </a:endParaRPr>
          </a:p>
          <a:p>
            <a:pPr marL="76200" lvl="0" indent="0" algn="l" rtl="0">
              <a:lnSpc>
                <a:spcPct val="100000"/>
              </a:lnSpc>
              <a:spcBef>
                <a:spcPts val="0"/>
              </a:spcBef>
              <a:spcAft>
                <a:spcPts val="0"/>
              </a:spcAft>
              <a:buNone/>
            </a:pPr>
            <a:r>
              <a:rPr lang="es" sz="1200">
                <a:solidFill>
                  <a:schemeClr val="dk1"/>
                </a:solidFill>
                <a:latin typeface="Montserrat"/>
                <a:ea typeface="Montserrat"/>
                <a:cs typeface="Montserrat"/>
                <a:sym typeface="Montserrat"/>
              </a:rPr>
              <a:t>Below is a step by step sample implementation of Random  Forest Regression.</a:t>
            </a:r>
            <a:endParaRPr sz="1200">
              <a:solidFill>
                <a:schemeClr val="dk1"/>
              </a:solidFill>
              <a:latin typeface="Montserrat"/>
              <a:ea typeface="Montserrat"/>
              <a:cs typeface="Montserrat"/>
              <a:sym typeface="Montserrat"/>
            </a:endParaRPr>
          </a:p>
          <a:p>
            <a:pPr marL="0" lvl="0" indent="0" algn="l" rtl="0">
              <a:lnSpc>
                <a:spcPct val="100000"/>
              </a:lnSpc>
              <a:spcBef>
                <a:spcPts val="40"/>
              </a:spcBef>
              <a:spcAft>
                <a:spcPts val="0"/>
              </a:spcAft>
              <a:buNone/>
            </a:pPr>
            <a:endParaRPr sz="1200">
              <a:solidFill>
                <a:schemeClr val="dk1"/>
              </a:solidFill>
              <a:latin typeface="Montserrat"/>
              <a:ea typeface="Montserrat"/>
              <a:cs typeface="Montserrat"/>
              <a:sym typeface="Montserrat"/>
            </a:endParaRPr>
          </a:p>
          <a:p>
            <a:pPr marL="76200" lvl="0" indent="0" algn="l" rtl="0">
              <a:lnSpc>
                <a:spcPct val="100000"/>
              </a:lnSpc>
              <a:spcBef>
                <a:spcPts val="0"/>
              </a:spcBef>
              <a:spcAft>
                <a:spcPts val="0"/>
              </a:spcAft>
              <a:buNone/>
            </a:pPr>
            <a:r>
              <a:rPr lang="es" sz="1200" b="1">
                <a:solidFill>
                  <a:schemeClr val="dk1"/>
                </a:solidFill>
                <a:latin typeface="Montserrat"/>
                <a:ea typeface="Montserrat"/>
                <a:cs typeface="Montserrat"/>
                <a:sym typeface="Montserrat"/>
              </a:rPr>
              <a:t>Step 1 : </a:t>
            </a:r>
            <a:r>
              <a:rPr lang="es" sz="1200">
                <a:solidFill>
                  <a:schemeClr val="dk1"/>
                </a:solidFill>
                <a:latin typeface="Montserrat"/>
                <a:ea typeface="Montserrat"/>
                <a:cs typeface="Montserrat"/>
                <a:sym typeface="Montserrat"/>
              </a:rPr>
              <a:t>Import the required libraries.</a:t>
            </a:r>
            <a:endParaRPr sz="1200">
              <a:solidFill>
                <a:schemeClr val="dk1"/>
              </a:solidFill>
              <a:latin typeface="Montserrat"/>
              <a:ea typeface="Montserrat"/>
              <a:cs typeface="Montserrat"/>
              <a:sym typeface="Montserrat"/>
            </a:endParaRPr>
          </a:p>
          <a:p>
            <a:pPr marL="0" lvl="0" indent="0" algn="l" rtl="0">
              <a:lnSpc>
                <a:spcPct val="100000"/>
              </a:lnSpc>
              <a:spcBef>
                <a:spcPts val="40"/>
              </a:spcBef>
              <a:spcAft>
                <a:spcPts val="0"/>
              </a:spcAft>
              <a:buNone/>
            </a:pPr>
            <a:endParaRPr sz="1200">
              <a:solidFill>
                <a:schemeClr val="dk1"/>
              </a:solidFill>
              <a:latin typeface="Montserrat"/>
              <a:ea typeface="Montserrat"/>
              <a:cs typeface="Montserrat"/>
              <a:sym typeface="Montserrat"/>
            </a:endParaRPr>
          </a:p>
          <a:p>
            <a:pPr marL="76200" lvl="0" indent="0" algn="l" rtl="0">
              <a:lnSpc>
                <a:spcPct val="100000"/>
              </a:lnSpc>
              <a:spcBef>
                <a:spcPts val="0"/>
              </a:spcBef>
              <a:spcAft>
                <a:spcPts val="0"/>
              </a:spcAft>
              <a:buNone/>
            </a:pPr>
            <a:r>
              <a:rPr lang="es" sz="1200" b="1">
                <a:solidFill>
                  <a:schemeClr val="dk1"/>
                </a:solidFill>
                <a:latin typeface="Montserrat"/>
                <a:ea typeface="Montserrat"/>
                <a:cs typeface="Montserrat"/>
                <a:sym typeface="Montserrat"/>
              </a:rPr>
              <a:t>Step 2 : </a:t>
            </a:r>
            <a:r>
              <a:rPr lang="es" sz="1200">
                <a:solidFill>
                  <a:schemeClr val="dk1"/>
                </a:solidFill>
                <a:latin typeface="Montserrat"/>
                <a:ea typeface="Montserrat"/>
                <a:cs typeface="Montserrat"/>
                <a:sym typeface="Montserrat"/>
              </a:rPr>
              <a:t>Import and print the dataset.</a:t>
            </a:r>
            <a:endParaRPr sz="1200">
              <a:solidFill>
                <a:schemeClr val="dk1"/>
              </a:solidFill>
              <a:latin typeface="Montserrat"/>
              <a:ea typeface="Montserrat"/>
              <a:cs typeface="Montserrat"/>
              <a:sym typeface="Montserrat"/>
            </a:endParaRPr>
          </a:p>
          <a:p>
            <a:pPr marL="0" lvl="0" indent="0" algn="l" rtl="0">
              <a:lnSpc>
                <a:spcPct val="100000"/>
              </a:lnSpc>
              <a:spcBef>
                <a:spcPts val="45"/>
              </a:spcBef>
              <a:spcAft>
                <a:spcPts val="0"/>
              </a:spcAft>
              <a:buNone/>
            </a:pPr>
            <a:endParaRPr sz="1200">
              <a:solidFill>
                <a:schemeClr val="dk1"/>
              </a:solidFill>
              <a:latin typeface="Montserrat"/>
              <a:ea typeface="Montserrat"/>
              <a:cs typeface="Montserrat"/>
              <a:sym typeface="Montserrat"/>
            </a:endParaRPr>
          </a:p>
          <a:p>
            <a:pPr marL="76200" marR="295910" lvl="0" indent="0" algn="l" rtl="0">
              <a:lnSpc>
                <a:spcPct val="100000"/>
              </a:lnSpc>
              <a:spcBef>
                <a:spcPts val="0"/>
              </a:spcBef>
              <a:spcAft>
                <a:spcPts val="0"/>
              </a:spcAft>
              <a:buNone/>
            </a:pPr>
            <a:r>
              <a:rPr lang="es" sz="1200" b="1">
                <a:solidFill>
                  <a:schemeClr val="dk1"/>
                </a:solidFill>
                <a:latin typeface="Montserrat"/>
                <a:ea typeface="Montserrat"/>
                <a:cs typeface="Montserrat"/>
                <a:sym typeface="Montserrat"/>
              </a:rPr>
              <a:t>Step 3 : </a:t>
            </a:r>
            <a:r>
              <a:rPr lang="es" sz="1200">
                <a:solidFill>
                  <a:schemeClr val="dk1"/>
                </a:solidFill>
                <a:latin typeface="Montserrat"/>
                <a:ea typeface="Montserrat"/>
                <a:cs typeface="Montserrat"/>
                <a:sym typeface="Montserrat"/>
              </a:rPr>
              <a:t>Select all rows and column 1 from dataset to x and all rows and column 2 as y</a:t>
            </a:r>
            <a:endParaRPr sz="1200">
              <a:solidFill>
                <a:schemeClr val="dk1"/>
              </a:solidFill>
              <a:latin typeface="Montserrat"/>
              <a:ea typeface="Montserrat"/>
              <a:cs typeface="Montserrat"/>
              <a:sym typeface="Montserrat"/>
            </a:endParaRPr>
          </a:p>
          <a:p>
            <a:pPr marL="76200" lvl="0" indent="0" algn="l" rtl="0">
              <a:lnSpc>
                <a:spcPct val="100000"/>
              </a:lnSpc>
              <a:spcBef>
                <a:spcPts val="740"/>
              </a:spcBef>
              <a:spcAft>
                <a:spcPts val="0"/>
              </a:spcAft>
              <a:buNone/>
            </a:pPr>
            <a:r>
              <a:rPr lang="es" sz="1200" b="1">
                <a:solidFill>
                  <a:schemeClr val="dk1"/>
                </a:solidFill>
                <a:latin typeface="Montserrat"/>
                <a:ea typeface="Montserrat"/>
                <a:cs typeface="Montserrat"/>
                <a:sym typeface="Montserrat"/>
              </a:rPr>
              <a:t>Step 4 : </a:t>
            </a:r>
            <a:r>
              <a:rPr lang="es" sz="1200">
                <a:solidFill>
                  <a:schemeClr val="dk1"/>
                </a:solidFill>
                <a:latin typeface="Montserrat"/>
                <a:ea typeface="Montserrat"/>
                <a:cs typeface="Montserrat"/>
                <a:sym typeface="Montserrat"/>
              </a:rPr>
              <a:t>Fit Random forest regressor to the dataset</a:t>
            </a:r>
            <a:endParaRPr sz="1200">
              <a:solidFill>
                <a:schemeClr val="dk1"/>
              </a:solidFill>
              <a:latin typeface="Montserrat"/>
              <a:ea typeface="Montserrat"/>
              <a:cs typeface="Montserrat"/>
              <a:sym typeface="Montserrat"/>
            </a:endParaRPr>
          </a:p>
          <a:p>
            <a:pPr marL="0" lvl="0" indent="0" algn="l" rtl="0">
              <a:lnSpc>
                <a:spcPct val="100000"/>
              </a:lnSpc>
              <a:spcBef>
                <a:spcPts val="40"/>
              </a:spcBef>
              <a:spcAft>
                <a:spcPts val="0"/>
              </a:spcAft>
              <a:buNone/>
            </a:pPr>
            <a:endParaRPr sz="1200">
              <a:solidFill>
                <a:schemeClr val="dk1"/>
              </a:solidFill>
              <a:latin typeface="Montserrat"/>
              <a:ea typeface="Montserrat"/>
              <a:cs typeface="Montserrat"/>
              <a:sym typeface="Montserrat"/>
            </a:endParaRPr>
          </a:p>
          <a:p>
            <a:pPr marL="76200" lvl="0" indent="0" algn="l" rtl="0">
              <a:lnSpc>
                <a:spcPct val="100000"/>
              </a:lnSpc>
              <a:spcBef>
                <a:spcPts val="0"/>
              </a:spcBef>
              <a:spcAft>
                <a:spcPts val="0"/>
              </a:spcAft>
              <a:buNone/>
            </a:pPr>
            <a:r>
              <a:rPr lang="es" sz="1200" b="1">
                <a:solidFill>
                  <a:schemeClr val="dk1"/>
                </a:solidFill>
                <a:latin typeface="Montserrat"/>
                <a:ea typeface="Montserrat"/>
                <a:cs typeface="Montserrat"/>
                <a:sym typeface="Montserrat"/>
              </a:rPr>
              <a:t>Step 5 : </a:t>
            </a:r>
            <a:r>
              <a:rPr lang="es" sz="1200">
                <a:solidFill>
                  <a:schemeClr val="dk1"/>
                </a:solidFill>
                <a:latin typeface="Montserrat"/>
                <a:ea typeface="Montserrat"/>
                <a:cs typeface="Montserrat"/>
                <a:sym typeface="Montserrat"/>
              </a:rPr>
              <a:t>Predicting a new result</a:t>
            </a:r>
            <a:endParaRPr sz="1200">
              <a:solidFill>
                <a:schemeClr val="dk1"/>
              </a:solidFill>
              <a:latin typeface="Montserrat"/>
              <a:ea typeface="Montserrat"/>
              <a:cs typeface="Montserrat"/>
              <a:sym typeface="Montserrat"/>
            </a:endParaRPr>
          </a:p>
          <a:p>
            <a:pPr marL="0" lvl="0" indent="0" algn="l" rtl="0">
              <a:lnSpc>
                <a:spcPct val="100000"/>
              </a:lnSpc>
              <a:spcBef>
                <a:spcPts val="45"/>
              </a:spcBef>
              <a:spcAft>
                <a:spcPts val="0"/>
              </a:spcAft>
              <a:buNone/>
            </a:pPr>
            <a:endParaRPr sz="1200">
              <a:solidFill>
                <a:schemeClr val="dk1"/>
              </a:solidFill>
              <a:latin typeface="Montserrat"/>
              <a:ea typeface="Montserrat"/>
              <a:cs typeface="Montserrat"/>
              <a:sym typeface="Montserrat"/>
            </a:endParaRPr>
          </a:p>
          <a:p>
            <a:pPr marL="76200" lvl="0" indent="0" algn="l" rtl="0">
              <a:lnSpc>
                <a:spcPct val="100000"/>
              </a:lnSpc>
              <a:spcBef>
                <a:spcPts val="0"/>
              </a:spcBef>
              <a:spcAft>
                <a:spcPts val="0"/>
              </a:spcAft>
              <a:buNone/>
            </a:pPr>
            <a:r>
              <a:rPr lang="es" sz="1200" b="1">
                <a:solidFill>
                  <a:schemeClr val="dk1"/>
                </a:solidFill>
                <a:latin typeface="Montserrat"/>
                <a:ea typeface="Montserrat"/>
                <a:cs typeface="Montserrat"/>
                <a:sym typeface="Montserrat"/>
              </a:rPr>
              <a:t>Step 6 : </a:t>
            </a:r>
            <a:r>
              <a:rPr lang="es" sz="1200">
                <a:solidFill>
                  <a:schemeClr val="dk1"/>
                </a:solidFill>
                <a:latin typeface="Montserrat"/>
                <a:ea typeface="Montserrat"/>
                <a:cs typeface="Montserrat"/>
                <a:sym typeface="Montserrat"/>
              </a:rPr>
              <a:t>Visualising the result</a:t>
            </a:r>
            <a:endParaRPr sz="1200">
              <a:solidFill>
                <a:schemeClr val="dk1"/>
              </a:solidFill>
              <a:latin typeface="Montserrat"/>
              <a:ea typeface="Montserrat"/>
              <a:cs typeface="Montserrat"/>
              <a:sym typeface="Montserrat"/>
            </a:endParaRPr>
          </a:p>
          <a:p>
            <a:pPr marL="76200" marR="316230" lvl="0" indent="0" algn="l" rtl="0">
              <a:lnSpc>
                <a:spcPct val="100000"/>
              </a:lnSpc>
              <a:spcBef>
                <a:spcPts val="0"/>
              </a:spcBef>
              <a:spcAft>
                <a:spcPts val="0"/>
              </a:spcAft>
              <a:buClr>
                <a:schemeClr val="dk1"/>
              </a:buClr>
              <a:buSzPts val="1100"/>
              <a:buFont typeface="Arial"/>
              <a:buNone/>
            </a:pPr>
            <a:endParaRPr sz="1200">
              <a:solidFill>
                <a:schemeClr val="accent2"/>
              </a:solidFill>
              <a:latin typeface="Montserrat"/>
              <a:ea typeface="Montserrat"/>
              <a:cs typeface="Montserrat"/>
              <a:sym typeface="Montserrat"/>
            </a:endParaRPr>
          </a:p>
          <a:p>
            <a:pPr marL="0" lvl="0" indent="0" algn="l" rtl="0">
              <a:lnSpc>
                <a:spcPct val="100000"/>
              </a:lnSpc>
              <a:spcBef>
                <a:spcPts val="0"/>
              </a:spcBef>
              <a:spcAft>
                <a:spcPts val="0"/>
              </a:spcAft>
              <a:buNone/>
            </a:pPr>
            <a:endParaRPr sz="12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ctrTitle"/>
          </p:nvPr>
        </p:nvSpPr>
        <p:spPr>
          <a:xfrm>
            <a:off x="2323600" y="1146190"/>
            <a:ext cx="6168000" cy="59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b="1"/>
              <a:t>BLOCK DIAGRAM OF </a:t>
            </a:r>
            <a:endParaRPr b="1"/>
          </a:p>
          <a:p>
            <a:pPr marL="0" lvl="0" indent="0" algn="r" rtl="0">
              <a:spcBef>
                <a:spcPts val="0"/>
              </a:spcBef>
              <a:spcAft>
                <a:spcPts val="0"/>
              </a:spcAft>
              <a:buNone/>
            </a:pPr>
            <a:r>
              <a:rPr lang="es" b="1"/>
              <a:t>RANDOM FOREST REGRESSOR</a:t>
            </a:r>
            <a:endParaRPr b="1"/>
          </a:p>
        </p:txBody>
      </p:sp>
      <p:pic>
        <p:nvPicPr>
          <p:cNvPr id="315" name="Google Shape;315;p32"/>
          <p:cNvPicPr preferRelativeResize="0"/>
          <p:nvPr/>
        </p:nvPicPr>
        <p:blipFill>
          <a:blip r:embed="rId3">
            <a:alphaModFix/>
          </a:blip>
          <a:stretch>
            <a:fillRect/>
          </a:stretch>
        </p:blipFill>
        <p:spPr>
          <a:xfrm>
            <a:off x="2521750" y="2071165"/>
            <a:ext cx="5876925" cy="263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1446450" y="58180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DATASET PREPARATION</a:t>
            </a:r>
            <a:endParaRPr b="1"/>
          </a:p>
        </p:txBody>
      </p:sp>
      <p:sp>
        <p:nvSpPr>
          <p:cNvPr id="321" name="Google Shape;321;p33"/>
          <p:cNvSpPr txBox="1">
            <a:spLocks noGrp="1"/>
          </p:cNvSpPr>
          <p:nvPr>
            <p:ph type="body" idx="1"/>
          </p:nvPr>
        </p:nvSpPr>
        <p:spPr>
          <a:xfrm>
            <a:off x="1184700" y="1363950"/>
            <a:ext cx="6774600" cy="1683600"/>
          </a:xfrm>
          <a:prstGeom prst="rect">
            <a:avLst/>
          </a:prstGeom>
        </p:spPr>
        <p:txBody>
          <a:bodyPr spcFirstLastPara="1" wrap="square" lIns="0" tIns="91425" rIns="91425" bIns="91425" anchor="t" anchorCtr="0">
            <a:noAutofit/>
          </a:bodyPr>
          <a:lstStyle/>
          <a:p>
            <a:pPr marL="457200" marR="3810634" lvl="0" indent="-298450" algn="just" rtl="0">
              <a:lnSpc>
                <a:spcPct val="130000"/>
              </a:lnSpc>
              <a:spcBef>
                <a:spcPts val="635"/>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Dataset pre-processing</a:t>
            </a:r>
            <a:endParaRPr sz="1100">
              <a:solidFill>
                <a:schemeClr val="dk1"/>
              </a:solidFill>
              <a:latin typeface="Montserrat"/>
              <a:ea typeface="Montserrat"/>
              <a:cs typeface="Montserrat"/>
              <a:sym typeface="Montserrat"/>
            </a:endParaRPr>
          </a:p>
          <a:p>
            <a:pPr marL="457200" marR="3594100" lvl="0" indent="457200" algn="l" rtl="0">
              <a:lnSpc>
                <a:spcPct val="125833"/>
              </a:lnSpc>
              <a:spcBef>
                <a:spcPts val="0"/>
              </a:spcBef>
              <a:spcAft>
                <a:spcPts val="0"/>
              </a:spcAft>
              <a:buNone/>
            </a:pPr>
            <a:r>
              <a:rPr lang="es" sz="1100">
                <a:solidFill>
                  <a:schemeClr val="accent2"/>
                </a:solidFill>
                <a:latin typeface="Montserrat"/>
                <a:ea typeface="Montserrat"/>
                <a:cs typeface="Montserrat"/>
                <a:sym typeface="Montserrat"/>
              </a:rPr>
              <a:t>Import the libraries </a:t>
            </a:r>
            <a:endParaRPr sz="1100">
              <a:solidFill>
                <a:schemeClr val="accent2"/>
              </a:solidFill>
              <a:latin typeface="Montserrat"/>
              <a:ea typeface="Montserrat"/>
              <a:cs typeface="Montserrat"/>
              <a:sym typeface="Montserrat"/>
            </a:endParaRPr>
          </a:p>
          <a:p>
            <a:pPr marL="914400" marR="3594100" lvl="1" indent="-298450" algn="l" rtl="0">
              <a:lnSpc>
                <a:spcPct val="125833"/>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Import the Dataset </a:t>
            </a:r>
            <a:endParaRPr sz="1100">
              <a:solidFill>
                <a:schemeClr val="accent2"/>
              </a:solidFill>
              <a:latin typeface="Montserrat"/>
              <a:ea typeface="Montserrat"/>
              <a:cs typeface="Montserrat"/>
              <a:sym typeface="Montserrat"/>
            </a:endParaRPr>
          </a:p>
          <a:p>
            <a:pPr marL="0" marR="3594100" lvl="0" indent="0" algn="l" rtl="0">
              <a:lnSpc>
                <a:spcPct val="125833"/>
              </a:lnSpc>
              <a:spcBef>
                <a:spcPts val="0"/>
              </a:spcBef>
              <a:spcAft>
                <a:spcPts val="0"/>
              </a:spcAft>
              <a:buNone/>
            </a:pPr>
            <a:r>
              <a:rPr lang="es" sz="1100">
                <a:solidFill>
                  <a:schemeClr val="accent2"/>
                </a:solidFill>
                <a:latin typeface="Montserrat"/>
                <a:ea typeface="Montserrat"/>
                <a:cs typeface="Montserrat"/>
                <a:sym typeface="Montserrat"/>
              </a:rPr>
              <a:t>3.Data visualization</a:t>
            </a:r>
            <a:endParaRPr sz="1100">
              <a:solidFill>
                <a:schemeClr val="dk1"/>
              </a:solidFill>
              <a:latin typeface="Montserrat"/>
              <a:ea typeface="Montserrat"/>
              <a:cs typeface="Montserrat"/>
              <a:sym typeface="Montserrat"/>
            </a:endParaRPr>
          </a:p>
          <a:p>
            <a:pPr marL="1371600" lvl="2" indent="-298450" algn="l" rtl="0">
              <a:lnSpc>
                <a:spcPct val="132916"/>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Taking care of Missing Data</a:t>
            </a:r>
            <a:endParaRPr sz="1100">
              <a:solidFill>
                <a:schemeClr val="dk1"/>
              </a:solidFill>
              <a:latin typeface="Montserrat"/>
              <a:ea typeface="Montserrat"/>
              <a:cs typeface="Montserrat"/>
              <a:sym typeface="Montserrat"/>
            </a:endParaRPr>
          </a:p>
          <a:p>
            <a:pPr marL="1371600" marR="2204720" lvl="2" indent="-298450" algn="l" rtl="0">
              <a:lnSpc>
                <a:spcPct val="125833"/>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Splitting the Data into Train and Test Model Building</a:t>
            </a:r>
            <a:endParaRPr sz="1100">
              <a:solidFill>
                <a:schemeClr val="dk1"/>
              </a:solidFill>
              <a:latin typeface="Montserrat"/>
              <a:ea typeface="Montserrat"/>
              <a:cs typeface="Montserrat"/>
              <a:sym typeface="Montserrat"/>
            </a:endParaRPr>
          </a:p>
          <a:p>
            <a:pPr marL="0" lvl="2" indent="-69850" algn="l" rtl="0">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Training and Testing the Model</a:t>
            </a:r>
            <a:endParaRPr sz="1100">
              <a:solidFill>
                <a:schemeClr val="dk1"/>
              </a:solidFill>
              <a:latin typeface="Montserrat"/>
              <a:ea typeface="Montserrat"/>
              <a:cs typeface="Montserrat"/>
              <a:sym typeface="Montserrat"/>
            </a:endParaRPr>
          </a:p>
          <a:p>
            <a:pPr marL="0" marR="384810" lvl="2" indent="-69850" algn="l" rtl="0">
              <a:lnSpc>
                <a:spcPct val="130000"/>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Evaluation and the final predicting method should be such that the accuracy should probably be at most.</a:t>
            </a:r>
            <a:endParaRPr sz="1100">
              <a:solidFill>
                <a:schemeClr val="dk1"/>
              </a:solidFill>
              <a:latin typeface="Montserrat"/>
              <a:ea typeface="Montserrat"/>
              <a:cs typeface="Montserrat"/>
              <a:sym typeface="Montserrat"/>
            </a:endParaRPr>
          </a:p>
          <a:p>
            <a:pPr marL="89999" lvl="0" indent="-159849" algn="l" rtl="0">
              <a:lnSpc>
                <a:spcPct val="128750"/>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Application Building</a:t>
            </a:r>
            <a:endParaRPr sz="1100">
              <a:solidFill>
                <a:schemeClr val="dk1"/>
              </a:solidFill>
              <a:latin typeface="Montserrat"/>
              <a:ea typeface="Montserrat"/>
              <a:cs typeface="Montserrat"/>
              <a:sym typeface="Montserrat"/>
            </a:endParaRPr>
          </a:p>
          <a:p>
            <a:pPr marL="0" marR="2409190" lvl="1" indent="-69850" algn="l" rtl="0">
              <a:lnSpc>
                <a:spcPct val="125833"/>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1.Create an HTML Files </a:t>
            </a:r>
            <a:endParaRPr sz="1100">
              <a:solidFill>
                <a:schemeClr val="accent2"/>
              </a:solidFill>
              <a:latin typeface="Montserrat"/>
              <a:ea typeface="Montserrat"/>
              <a:cs typeface="Montserrat"/>
              <a:sym typeface="Montserrat"/>
            </a:endParaRPr>
          </a:p>
          <a:p>
            <a:pPr marL="0" marR="2409190" lvl="1" indent="-69850" algn="l" rtl="0">
              <a:lnSpc>
                <a:spcPct val="125833"/>
              </a:lnSpc>
              <a:spcBef>
                <a:spcPts val="0"/>
              </a:spcBef>
              <a:spcAft>
                <a:spcPts val="0"/>
              </a:spcAft>
              <a:buClr>
                <a:schemeClr val="accent2"/>
              </a:buClr>
              <a:buSzPts val="1100"/>
              <a:buFont typeface="Montserrat"/>
              <a:buChar char="○"/>
            </a:pPr>
            <a:r>
              <a:rPr lang="es" sz="1100">
                <a:solidFill>
                  <a:schemeClr val="accent2"/>
                </a:solidFill>
                <a:latin typeface="Montserrat"/>
                <a:ea typeface="Montserrat"/>
                <a:cs typeface="Montserrat"/>
                <a:sym typeface="Montserrat"/>
              </a:rPr>
              <a:t>2.Structuring a proper Python Code</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sz="11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title"/>
          </p:nvPr>
        </p:nvSpPr>
        <p:spPr>
          <a:xfrm>
            <a:off x="1619100" y="712750"/>
            <a:ext cx="5941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PREDICTION</a:t>
            </a:r>
            <a:endParaRPr b="1"/>
          </a:p>
        </p:txBody>
      </p:sp>
      <p:sp>
        <p:nvSpPr>
          <p:cNvPr id="327" name="Google Shape;327;p34"/>
          <p:cNvSpPr txBox="1">
            <a:spLocks noGrp="1"/>
          </p:cNvSpPr>
          <p:nvPr>
            <p:ph type="body" idx="1"/>
          </p:nvPr>
        </p:nvSpPr>
        <p:spPr>
          <a:xfrm>
            <a:off x="1238250" y="1304425"/>
            <a:ext cx="6703200" cy="1683600"/>
          </a:xfrm>
          <a:prstGeom prst="rect">
            <a:avLst/>
          </a:prstGeom>
        </p:spPr>
        <p:txBody>
          <a:bodyPr spcFirstLastPara="1" wrap="square" lIns="91425" tIns="91425" rIns="91425" bIns="91425" anchor="t" anchorCtr="0">
            <a:noAutofit/>
          </a:bodyPr>
          <a:lstStyle/>
          <a:p>
            <a:pPr marL="76200" marR="346075" lvl="0" indent="0" algn="l" rtl="0">
              <a:lnSpc>
                <a:spcPct val="97916"/>
              </a:lnSpc>
              <a:spcBef>
                <a:spcPts val="0"/>
              </a:spcBef>
              <a:spcAft>
                <a:spcPts val="0"/>
              </a:spcAft>
              <a:buClr>
                <a:schemeClr val="dk1"/>
              </a:buClr>
              <a:buSzPts val="1100"/>
              <a:buFont typeface="Arial"/>
              <a:buNone/>
            </a:pPr>
            <a:r>
              <a:rPr lang="es" sz="1200">
                <a:solidFill>
                  <a:srgbClr val="0D0D0D"/>
                </a:solidFill>
                <a:latin typeface="Montserrat"/>
                <a:ea typeface="Montserrat"/>
                <a:cs typeface="Montserrat"/>
                <a:sym typeface="Montserrat"/>
              </a:rPr>
              <a:t>The  water quality prediction dataset is collected from water samples from various  areas in India.There are  9 parameters taken in the dataset some of which are various pollutant measures columns and each column consists of the average values over a period of time.The entire dataset observations are made between 2003-2014.It is comprised of 9 variables which are:</a:t>
            </a:r>
            <a:endParaRPr sz="1200">
              <a:solidFill>
                <a:schemeClr val="dk1"/>
              </a:solidFill>
              <a:latin typeface="Montserrat"/>
              <a:ea typeface="Montserrat"/>
              <a:cs typeface="Montserrat"/>
              <a:sym typeface="Montserrat"/>
            </a:endParaRPr>
          </a:p>
          <a:p>
            <a:pPr marL="525780" lvl="1" indent="-298450" algn="l" rtl="0">
              <a:spcBef>
                <a:spcPts val="395"/>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Temp : The average values of temperature over time.</a:t>
            </a:r>
            <a:endParaRPr sz="1200">
              <a:solidFill>
                <a:schemeClr val="dk1"/>
              </a:solidFill>
              <a:latin typeface="Montserrat"/>
              <a:ea typeface="Montserrat"/>
              <a:cs typeface="Montserrat"/>
              <a:sym typeface="Montserrat"/>
            </a:endParaRPr>
          </a:p>
          <a:p>
            <a:pPr marL="525780" lvl="1" indent="-298450" algn="l" rtl="0">
              <a:spcBef>
                <a:spcPts val="40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D.O(mg/l)  : The average values of D.O of water  over time.</a:t>
            </a:r>
            <a:endParaRPr sz="1200">
              <a:solidFill>
                <a:schemeClr val="dk1"/>
              </a:solidFill>
              <a:latin typeface="Montserrat"/>
              <a:ea typeface="Montserrat"/>
              <a:cs typeface="Montserrat"/>
              <a:sym typeface="Montserrat"/>
            </a:endParaRPr>
          </a:p>
          <a:p>
            <a:pPr marL="525780" lvl="1" indent="-298450" algn="l" rtl="0">
              <a:spcBef>
                <a:spcPts val="395"/>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PH:	The average values of ph of water over time.</a:t>
            </a:r>
            <a:endParaRPr sz="1200">
              <a:solidFill>
                <a:schemeClr val="dk1"/>
              </a:solidFill>
              <a:latin typeface="Montserrat"/>
              <a:ea typeface="Montserrat"/>
              <a:cs typeface="Montserrat"/>
              <a:sym typeface="Montserrat"/>
            </a:endParaRPr>
          </a:p>
          <a:p>
            <a:pPr marL="525780" lvl="1" indent="-298450" algn="l" rtl="0">
              <a:spcBef>
                <a:spcPts val="40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Conductivity: The average values of conductivity of water over time.</a:t>
            </a:r>
            <a:endParaRPr sz="1200">
              <a:solidFill>
                <a:schemeClr val="dk1"/>
              </a:solidFill>
              <a:latin typeface="Montserrat"/>
              <a:ea typeface="Montserrat"/>
              <a:cs typeface="Montserrat"/>
              <a:sym typeface="Montserrat"/>
            </a:endParaRPr>
          </a:p>
          <a:p>
            <a:pPr marL="525780" lvl="1" indent="-298450" algn="l" rtl="0">
              <a:spcBef>
                <a:spcPts val="395"/>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B.O.D: The average values of B.O.D of water over time.</a:t>
            </a:r>
            <a:endParaRPr sz="1200">
              <a:solidFill>
                <a:schemeClr val="dk1"/>
              </a:solidFill>
              <a:latin typeface="Montserrat"/>
              <a:ea typeface="Montserrat"/>
              <a:cs typeface="Montserrat"/>
              <a:sym typeface="Montserrat"/>
            </a:endParaRPr>
          </a:p>
          <a:p>
            <a:pPr marL="525780" lvl="1" indent="-298450" algn="l" rtl="0">
              <a:spcBef>
                <a:spcPts val="40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Nitrate N N+: The average values of NA over time.</a:t>
            </a:r>
            <a:endParaRPr sz="1200">
              <a:solidFill>
                <a:schemeClr val="dk1"/>
              </a:solidFill>
              <a:latin typeface="Montserrat"/>
              <a:ea typeface="Montserrat"/>
              <a:cs typeface="Montserrat"/>
              <a:sym typeface="Montserrat"/>
            </a:endParaRPr>
          </a:p>
          <a:p>
            <a:pPr marL="532765" marR="395605" lvl="1" indent="-304800" algn="l" rtl="0">
              <a:lnSpc>
                <a:spcPct val="123750"/>
              </a:lnSpc>
              <a:spcBef>
                <a:spcPts val="40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Fecal coliform: The average values of fecal coliform of water over time.</a:t>
            </a:r>
            <a:endParaRPr sz="1200">
              <a:solidFill>
                <a:schemeClr val="dk1"/>
              </a:solidFill>
              <a:latin typeface="Montserrat"/>
              <a:ea typeface="Montserrat"/>
              <a:cs typeface="Montserrat"/>
              <a:sym typeface="Montserrat"/>
            </a:endParaRPr>
          </a:p>
          <a:p>
            <a:pPr marL="532765" marR="389890" lvl="1" indent="-304800" algn="l" rtl="0">
              <a:lnSpc>
                <a:spcPct val="123750"/>
              </a:lnSpc>
              <a:spcBef>
                <a:spcPts val="15"/>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Total coliform: The average values of total coliform of water  over time.</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200">
              <a:solidFill>
                <a:schemeClr val="accent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1166</Words>
  <Application>Microsoft Office PowerPoint</Application>
  <PresentationFormat>On-screen Show (16:9)</PresentationFormat>
  <Paragraphs>85</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Montserrat ExtraLight</vt:lpstr>
      <vt:lpstr>Montserrat SemiBold</vt:lpstr>
      <vt:lpstr>Montserrat</vt:lpstr>
      <vt:lpstr>Montserrat Medium</vt:lpstr>
      <vt:lpstr>Montserrat Black</vt:lpstr>
      <vt:lpstr>Montserrat Light</vt:lpstr>
      <vt:lpstr>Cabin</vt:lpstr>
      <vt:lpstr>Bodoni</vt:lpstr>
      <vt:lpstr>Arvo</vt:lpstr>
      <vt:lpstr>Yellow Abstract Bussines</vt:lpstr>
      <vt:lpstr>  Water Quality Prediction using Machine Learning</vt:lpstr>
      <vt:lpstr>INTRODUCTION</vt:lpstr>
      <vt:lpstr>PROBLEM STATEMENT</vt:lpstr>
      <vt:lpstr>SOLUTION</vt:lpstr>
      <vt:lpstr>MODELLING METHODS:</vt:lpstr>
      <vt:lpstr>RANDOM FOREST REGRESSION</vt:lpstr>
      <vt:lpstr>BLOCK DIAGRAM OF  RANDOM FOREST REGRESSOR</vt:lpstr>
      <vt:lpstr>DATASET PREPARATION</vt:lpstr>
      <vt:lpstr>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APPLICATION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Water Quality Prediction using Machine Learning</dc:title>
  <cp:lastModifiedBy>Rutwiz Gangadhar Gullipalli</cp:lastModifiedBy>
  <cp:revision>1</cp:revision>
  <dcterms:modified xsi:type="dcterms:W3CDTF">2023-10-07T03:39:24Z</dcterms:modified>
</cp:coreProperties>
</file>