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57" y="685800"/>
            <a:ext cx="5612685" cy="365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105400"/>
            <a:ext cx="7543800" cy="1143000"/>
          </a:xfrm>
        </p:spPr>
        <p:txBody>
          <a:bodyPr/>
          <a:lstStyle/>
          <a:p>
            <a:r>
              <a:rPr lang="en-US" dirty="0"/>
              <a:t>King County Housing Data</a:t>
            </a:r>
          </a:p>
        </p:txBody>
      </p:sp>
    </p:spTree>
    <p:extLst>
      <p:ext uri="{BB962C8B-B14F-4D97-AF65-F5344CB8AC3E}">
        <p14:creationId xmlns:p14="http://schemas.microsoft.com/office/powerpoint/2010/main" val="14372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905000"/>
            <a:ext cx="6096000" cy="2743200"/>
          </a:xfrm>
        </p:spPr>
        <p:txBody>
          <a:bodyPr/>
          <a:lstStyle/>
          <a:p>
            <a:r>
              <a:rPr lang="en-US" dirty="0" smtClean="0"/>
              <a:t>What are the greatest influencers when it comes to buying a house in king County?</a:t>
            </a:r>
          </a:p>
          <a:p>
            <a:r>
              <a:rPr lang="en-US" dirty="0" smtClean="0"/>
              <a:t>How to predict the price of the house?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838200"/>
            <a:ext cx="7543800" cy="914400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Data set consists of more than 21000 houses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Grade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Zip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Floors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Bedrooms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Waterfront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qft</a:t>
            </a:r>
            <a:r>
              <a:rPr lang="en-US" dirty="0" smtClean="0"/>
              <a:t>_ living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bathrooms,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date sold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914400"/>
          </a:xfrm>
        </p:spPr>
        <p:txBody>
          <a:bodyPr/>
          <a:lstStyle/>
          <a:p>
            <a:r>
              <a:rPr lang="en-US" dirty="0" smtClean="0"/>
              <a:t>Data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457202"/>
            <a:ext cx="7391400" cy="3657599"/>
          </a:xfrm>
        </p:spPr>
        <p:txBody>
          <a:bodyPr/>
          <a:lstStyle/>
          <a:p>
            <a:r>
              <a:rPr lang="en-US" dirty="0" smtClean="0"/>
              <a:t>Performing Exploratory Analysis</a:t>
            </a:r>
          </a:p>
          <a:p>
            <a:r>
              <a:rPr lang="en-US" dirty="0" smtClean="0"/>
              <a:t>Removing outliers, Null values</a:t>
            </a:r>
          </a:p>
          <a:p>
            <a:r>
              <a:rPr lang="en-US" dirty="0" smtClean="0"/>
              <a:t>Treating the categorical and continuous variables</a:t>
            </a:r>
          </a:p>
          <a:p>
            <a:r>
              <a:rPr lang="en-US" dirty="0" smtClean="0"/>
              <a:t>Performing Linear regression on various features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914400"/>
          </a:xfrm>
        </p:spPr>
        <p:txBody>
          <a:bodyPr/>
          <a:lstStyle/>
          <a:p>
            <a:r>
              <a:rPr lang="en-US" dirty="0" smtClean="0"/>
              <a:t>The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2859024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14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905000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model accuracy is 78%</a:t>
            </a:r>
          </a:p>
          <a:p>
            <a:endParaRPr lang="en-US" dirty="0"/>
          </a:p>
          <a:p>
            <a:pPr marL="18288" indent="0">
              <a:buNone/>
            </a:pPr>
            <a:r>
              <a:rPr lang="en-US" dirty="0" smtClean="0"/>
              <a:t>The most important features in predicting house price are</a:t>
            </a:r>
          </a:p>
          <a:p>
            <a:pPr>
              <a:buFontTx/>
              <a:buChar char="-"/>
            </a:pPr>
            <a:r>
              <a:rPr lang="en-US" dirty="0" smtClean="0"/>
              <a:t>Square foot living</a:t>
            </a:r>
          </a:p>
          <a:p>
            <a:pPr>
              <a:buFontTx/>
              <a:buChar char="-"/>
            </a:pPr>
            <a:r>
              <a:rPr lang="en-US" dirty="0" smtClean="0"/>
              <a:t>Condition</a:t>
            </a:r>
          </a:p>
          <a:p>
            <a:pPr>
              <a:buFontTx/>
              <a:buChar char="-"/>
            </a:pPr>
            <a:r>
              <a:rPr lang="en-US" dirty="0" smtClean="0"/>
              <a:t>Location(Latitude)</a:t>
            </a:r>
          </a:p>
          <a:p>
            <a:pPr>
              <a:buFontTx/>
              <a:buChar char="-"/>
            </a:pPr>
            <a:r>
              <a:rPr lang="en-US" dirty="0" smtClean="0"/>
              <a:t>Bedrooms</a:t>
            </a:r>
          </a:p>
          <a:p>
            <a:pPr>
              <a:buFontTx/>
              <a:buChar char="-"/>
            </a:pPr>
            <a:r>
              <a:rPr lang="en-US" dirty="0" smtClean="0"/>
              <a:t>View</a:t>
            </a:r>
          </a:p>
          <a:p>
            <a:pPr>
              <a:buFontTx/>
              <a:buChar char="-"/>
            </a:pPr>
            <a:r>
              <a:rPr lang="en-US" dirty="0" smtClean="0"/>
              <a:t>Renovated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85800"/>
            <a:ext cx="7543800" cy="914400"/>
          </a:xfrm>
        </p:spPr>
        <p:txBody>
          <a:bodyPr/>
          <a:lstStyle/>
          <a:p>
            <a:r>
              <a:rPr lang="en-US" dirty="0" smtClean="0"/>
              <a:t>Model Results &amp; Influential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3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location as location plays important role. Maybe the city area.</a:t>
            </a:r>
          </a:p>
          <a:p>
            <a:r>
              <a:rPr lang="en-US" dirty="0" smtClean="0"/>
              <a:t>Go for houses with more bedrooms and more square foot living area.</a:t>
            </a:r>
          </a:p>
          <a:p>
            <a:r>
              <a:rPr lang="en-US" dirty="0" smtClean="0"/>
              <a:t>Check for the condition of the house. Your hint to check condition would be if the house is really cheap compared to other houses with same features.</a:t>
            </a:r>
          </a:p>
          <a:p>
            <a:r>
              <a:rPr lang="en-US" dirty="0" smtClean="0"/>
              <a:t>If the house is viewed more then maybe you should check that particular house.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95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45</TotalTime>
  <Words>180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King County Housing Data</vt:lpstr>
      <vt:lpstr>Goal</vt:lpstr>
      <vt:lpstr>Data Set </vt:lpstr>
      <vt:lpstr>The</vt:lpstr>
      <vt:lpstr>Model Results &amp; Influential features </vt:lpstr>
      <vt:lpstr>Recommendation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 Data</dc:title>
  <dc:creator>RUTUJA PATIL</dc:creator>
  <cp:lastModifiedBy>RUTUJA PATIL</cp:lastModifiedBy>
  <cp:revision>5</cp:revision>
  <dcterms:created xsi:type="dcterms:W3CDTF">2019-08-07T05:36:25Z</dcterms:created>
  <dcterms:modified xsi:type="dcterms:W3CDTF">2019-08-07T06:22:00Z</dcterms:modified>
</cp:coreProperties>
</file>