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7" r:id="rId6"/>
    <p:sldId id="260" r:id="rId7"/>
    <p:sldId id="261" r:id="rId8"/>
    <p:sldId id="263" r:id="rId9"/>
    <p:sldId id="262" r:id="rId10"/>
    <p:sldId id="264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18A1-55F6-4185-9E1B-C470A172C820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F58A-B5A7-4E60-8C10-BCB63CCF6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5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18A1-55F6-4185-9E1B-C470A172C820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F58A-B5A7-4E60-8C10-BCB63CCF6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85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18A1-55F6-4185-9E1B-C470A172C820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F58A-B5A7-4E60-8C10-BCB63CCF6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66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18A1-55F6-4185-9E1B-C470A172C820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F58A-B5A7-4E60-8C10-BCB63CCF6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16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18A1-55F6-4185-9E1B-C470A172C820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F58A-B5A7-4E60-8C10-BCB63CCF6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93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18A1-55F6-4185-9E1B-C470A172C820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F58A-B5A7-4E60-8C10-BCB63CCF6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29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18A1-55F6-4185-9E1B-C470A172C820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F58A-B5A7-4E60-8C10-BCB63CCF6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9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18A1-55F6-4185-9E1B-C470A172C820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F58A-B5A7-4E60-8C10-BCB63CCF6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25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18A1-55F6-4185-9E1B-C470A172C820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F58A-B5A7-4E60-8C10-BCB63CCF6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3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18A1-55F6-4185-9E1B-C470A172C820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F58A-B5A7-4E60-8C10-BCB63CCF6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09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18A1-55F6-4185-9E1B-C470A172C820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F58A-B5A7-4E60-8C10-BCB63CCF6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56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518A1-55F6-4185-9E1B-C470A172C820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0F58A-B5A7-4E60-8C10-BCB63CCF6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6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네트워크 과제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김비오</a:t>
            </a:r>
            <a:r>
              <a:rPr lang="en-US" altLang="ko-KR" dirty="0"/>
              <a:t>, </a:t>
            </a:r>
            <a:r>
              <a:rPr lang="ko-KR" altLang="en-US" dirty="0" err="1"/>
              <a:t>손위혁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530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93916" y="2044931"/>
            <a:ext cx="235388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93915" y="3213821"/>
            <a:ext cx="2353887" cy="435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스레드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29047" y="4522124"/>
            <a:ext cx="872837" cy="1546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cxnSpLocks/>
            <a:endCxn id="8" idx="0"/>
          </p:cNvCxnSpPr>
          <p:nvPr/>
        </p:nvCxnSpPr>
        <p:spPr>
          <a:xfrm flipH="1">
            <a:off x="2165466" y="3649288"/>
            <a:ext cx="748839" cy="87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1893915" y="3649288"/>
            <a:ext cx="791096" cy="87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749935" y="2059002"/>
            <a:ext cx="2826327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749930" y="2832086"/>
            <a:ext cx="2826327" cy="25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위치 스레드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749930" y="3086576"/>
            <a:ext cx="2826327" cy="25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체력 스레드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19004" y="606829"/>
            <a:ext cx="470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오버에서의 통신</a:t>
            </a:r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4247802" y="2169622"/>
            <a:ext cx="250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71505" y="1932044"/>
            <a:ext cx="31588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생존시간</a:t>
            </a:r>
            <a:r>
              <a:rPr lang="ko-KR" altLang="en-US" sz="1050" dirty="0"/>
              <a:t> 전송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67640" y="2440392"/>
            <a:ext cx="22624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생존시간이</a:t>
            </a:r>
            <a:r>
              <a:rPr lang="ko-KR" altLang="en-US" sz="1050" dirty="0"/>
              <a:t> 가장 높은 플레이어의 이름과 시간을 전송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4247802" y="2427533"/>
            <a:ext cx="250212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01884" y="4013081"/>
            <a:ext cx="31588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생존시간</a:t>
            </a:r>
            <a:r>
              <a:rPr lang="ko-KR" altLang="en-US" sz="1050" dirty="0"/>
              <a:t> 저장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0799" y="3832167"/>
            <a:ext cx="21086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가장 높은 </a:t>
            </a:r>
            <a:r>
              <a:rPr lang="ko-KR" altLang="en-US" sz="1050" dirty="0" err="1"/>
              <a:t>생존시간을</a:t>
            </a:r>
            <a:r>
              <a:rPr lang="ko-KR" altLang="en-US" sz="1050" dirty="0"/>
              <a:t> 가진 </a:t>
            </a:r>
            <a:endParaRPr lang="en-US" altLang="ko-KR" sz="1050" dirty="0"/>
          </a:p>
          <a:p>
            <a:r>
              <a:rPr lang="ko-KR" altLang="en-US" sz="1050" dirty="0"/>
              <a:t>사람의 시간과 닉네임을 가져옴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5C09301-EA2D-D8EB-EA9F-0B4FA613382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070859" y="2959331"/>
            <a:ext cx="1" cy="254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3">
            <a:extLst>
              <a:ext uri="{FF2B5EF4-FFF2-40B4-BE49-F238E27FC236}">
                <a16:creationId xmlns:a16="http://schemas.microsoft.com/office/drawing/2014/main" id="{DF5D5657-F467-7722-0671-B89C7E7D1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595019"/>
              </p:ext>
            </p:extLst>
          </p:nvPr>
        </p:nvGraphicFramePr>
        <p:xfrm>
          <a:off x="5498866" y="4924367"/>
          <a:ext cx="46007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356">
                  <a:extLst>
                    <a:ext uri="{9D8B030D-6E8A-4147-A177-3AD203B41FA5}">
                      <a16:colId xmlns:a16="http://schemas.microsoft.com/office/drawing/2014/main" val="2815869000"/>
                    </a:ext>
                  </a:extLst>
                </a:gridCol>
                <a:gridCol w="2300356">
                  <a:extLst>
                    <a:ext uri="{9D8B030D-6E8A-4147-A177-3AD203B41FA5}">
                      <a16:colId xmlns:a16="http://schemas.microsoft.com/office/drawing/2014/main" val="2221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/>
                        <a:t>NickName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char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8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/>
                        <a:t>SurviveTime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float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85949"/>
                  </a:ext>
                </a:extLst>
              </a:tr>
            </a:tbl>
          </a:graphicData>
        </a:graphic>
      </p:graphicFrame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4C6561D-2773-1DA3-1BB3-AA004827F5D7}"/>
              </a:ext>
            </a:extLst>
          </p:cNvPr>
          <p:cNvCxnSpPr>
            <a:endCxn id="18" idx="1"/>
          </p:cNvCxnSpPr>
          <p:nvPr/>
        </p:nvCxnSpPr>
        <p:spPr>
          <a:xfrm flipV="1">
            <a:off x="2601884" y="5295207"/>
            <a:ext cx="28969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929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1179752" y="314098"/>
            <a:ext cx="470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 타임 차트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7B1B7E-A6EF-DC03-DA7D-072A72DBEC8A}"/>
              </a:ext>
            </a:extLst>
          </p:cNvPr>
          <p:cNvSpPr/>
          <p:nvPr/>
        </p:nvSpPr>
        <p:spPr>
          <a:xfrm>
            <a:off x="649704" y="3143250"/>
            <a:ext cx="751973" cy="571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41EA01C-AAC8-AF2E-C785-34805BEAD43B}"/>
              </a:ext>
            </a:extLst>
          </p:cNvPr>
          <p:cNvSpPr/>
          <p:nvPr/>
        </p:nvSpPr>
        <p:spPr>
          <a:xfrm>
            <a:off x="649704" y="1341840"/>
            <a:ext cx="1304992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플레이어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95DB78-0840-8402-65C3-42834EF4720C}"/>
              </a:ext>
            </a:extLst>
          </p:cNvPr>
          <p:cNvSpPr/>
          <p:nvPr/>
        </p:nvSpPr>
        <p:spPr>
          <a:xfrm>
            <a:off x="649704" y="4944660"/>
            <a:ext cx="1304992" cy="571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플레이어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CA4DDE9-C34E-6F8F-C6A3-C8AD0DE09BEA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401677" y="3429000"/>
            <a:ext cx="94447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E51699C-6EC3-B732-1FE3-5B17C36CEADB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954696" y="1627590"/>
            <a:ext cx="889177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9F2C069-BDB7-9A64-81B8-A1BC13E474CB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1954696" y="5230410"/>
            <a:ext cx="8891772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E000B46-18AF-F098-AF48-D731C45DFE64}"/>
              </a:ext>
            </a:extLst>
          </p:cNvPr>
          <p:cNvCxnSpPr/>
          <p:nvPr/>
        </p:nvCxnSpPr>
        <p:spPr>
          <a:xfrm>
            <a:off x="2671011" y="1627590"/>
            <a:ext cx="463215" cy="180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1EA103F-EDEF-571E-C32E-1EF156F2C676}"/>
              </a:ext>
            </a:extLst>
          </p:cNvPr>
          <p:cNvCxnSpPr/>
          <p:nvPr/>
        </p:nvCxnSpPr>
        <p:spPr>
          <a:xfrm>
            <a:off x="3657600" y="3429000"/>
            <a:ext cx="625642" cy="180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5BF51FF-0D95-25A2-1E31-556E5F9FA242}"/>
              </a:ext>
            </a:extLst>
          </p:cNvPr>
          <p:cNvCxnSpPr/>
          <p:nvPr/>
        </p:nvCxnSpPr>
        <p:spPr>
          <a:xfrm flipV="1">
            <a:off x="2671011" y="3429000"/>
            <a:ext cx="764005" cy="180141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C4F7EFC-FBE3-D57B-722C-6FAF8FBD1848}"/>
              </a:ext>
            </a:extLst>
          </p:cNvPr>
          <p:cNvCxnSpPr/>
          <p:nvPr/>
        </p:nvCxnSpPr>
        <p:spPr>
          <a:xfrm flipV="1">
            <a:off x="3916279" y="1627589"/>
            <a:ext cx="655721" cy="180141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345303F-5E97-723B-C794-3F04E25972DD}"/>
              </a:ext>
            </a:extLst>
          </p:cNvPr>
          <p:cNvSpPr txBox="1"/>
          <p:nvPr/>
        </p:nvSpPr>
        <p:spPr>
          <a:xfrm>
            <a:off x="2123185" y="5230409"/>
            <a:ext cx="110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이동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데이터 전송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EB8AE4-547D-0DBE-3D5E-CE2FB02E5F3A}"/>
              </a:ext>
            </a:extLst>
          </p:cNvPr>
          <p:cNvSpPr txBox="1"/>
          <p:nvPr/>
        </p:nvSpPr>
        <p:spPr>
          <a:xfrm>
            <a:off x="2123185" y="1122468"/>
            <a:ext cx="110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이동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데이터 전송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5B4C78-1C9C-7709-5953-14BFC5722A36}"/>
              </a:ext>
            </a:extLst>
          </p:cNvPr>
          <p:cNvSpPr txBox="1"/>
          <p:nvPr/>
        </p:nvSpPr>
        <p:spPr>
          <a:xfrm>
            <a:off x="3693716" y="5230409"/>
            <a:ext cx="110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플레이어</a:t>
            </a:r>
            <a:r>
              <a:rPr lang="en-US" altLang="ko-KR" sz="1200" dirty="0"/>
              <a:t>1</a:t>
            </a:r>
          </a:p>
          <a:p>
            <a:pPr algn="ctr"/>
            <a:r>
              <a:rPr lang="ko-KR" altLang="en-US" sz="1200" dirty="0"/>
              <a:t>위치 동기화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2F69B8-71A9-961B-78FF-42C42B85C777}"/>
              </a:ext>
            </a:extLst>
          </p:cNvPr>
          <p:cNvSpPr txBox="1"/>
          <p:nvPr/>
        </p:nvSpPr>
        <p:spPr>
          <a:xfrm>
            <a:off x="4040683" y="1165926"/>
            <a:ext cx="110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플레이어</a:t>
            </a:r>
            <a:r>
              <a:rPr lang="en-US" altLang="ko-KR" sz="1200" dirty="0"/>
              <a:t>2</a:t>
            </a:r>
          </a:p>
          <a:p>
            <a:pPr algn="ctr"/>
            <a:r>
              <a:rPr lang="ko-KR" altLang="en-US" sz="1200" dirty="0"/>
              <a:t>위치 동기화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4FD3B2-A98C-E07A-1AAE-9A627B16465D}"/>
              </a:ext>
            </a:extLst>
          </p:cNvPr>
          <p:cNvSpPr/>
          <p:nvPr/>
        </p:nvSpPr>
        <p:spPr>
          <a:xfrm>
            <a:off x="5478457" y="1290661"/>
            <a:ext cx="902043" cy="58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플레이어</a:t>
            </a:r>
            <a:r>
              <a:rPr lang="en-US" altLang="ko-KR" sz="1200" dirty="0"/>
              <a:t>1</a:t>
            </a:r>
            <a:r>
              <a:rPr lang="ko-KR" altLang="en-US" sz="1200" dirty="0"/>
              <a:t>피격 시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F442368-0B39-8D16-528F-094DD7AAF682}"/>
              </a:ext>
            </a:extLst>
          </p:cNvPr>
          <p:cNvCxnSpPr>
            <a:cxnSpLocks/>
          </p:cNvCxnSpPr>
          <p:nvPr/>
        </p:nvCxnSpPr>
        <p:spPr>
          <a:xfrm>
            <a:off x="6555259" y="1627589"/>
            <a:ext cx="376882" cy="1801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ECBA5AE-E466-7D50-07CA-128F0A4A8D34}"/>
              </a:ext>
            </a:extLst>
          </p:cNvPr>
          <p:cNvSpPr txBox="1"/>
          <p:nvPr/>
        </p:nvSpPr>
        <p:spPr>
          <a:xfrm>
            <a:off x="6333809" y="1357311"/>
            <a:ext cx="1196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체력정보 전송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983E51D-E25D-2C92-0D9E-8CBE47583F1B}"/>
              </a:ext>
            </a:extLst>
          </p:cNvPr>
          <p:cNvCxnSpPr>
            <a:cxnSpLocks/>
          </p:cNvCxnSpPr>
          <p:nvPr/>
        </p:nvCxnSpPr>
        <p:spPr>
          <a:xfrm>
            <a:off x="7146925" y="3435719"/>
            <a:ext cx="376882" cy="1801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084563E-4222-EDF8-E79B-09F023B39DEA}"/>
              </a:ext>
            </a:extLst>
          </p:cNvPr>
          <p:cNvSpPr txBox="1"/>
          <p:nvPr/>
        </p:nvSpPr>
        <p:spPr>
          <a:xfrm>
            <a:off x="6980049" y="5269856"/>
            <a:ext cx="110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플레이어</a:t>
            </a:r>
            <a:r>
              <a:rPr lang="en-US" altLang="ko-KR" sz="1200" dirty="0"/>
              <a:t>1</a:t>
            </a:r>
          </a:p>
          <a:p>
            <a:pPr algn="ctr"/>
            <a:r>
              <a:rPr lang="ko-KR" altLang="en-US" sz="1200" dirty="0"/>
              <a:t>체력 동기화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550183-F770-A409-4F9E-74D27029329D}"/>
              </a:ext>
            </a:extLst>
          </p:cNvPr>
          <p:cNvSpPr/>
          <p:nvPr/>
        </p:nvSpPr>
        <p:spPr>
          <a:xfrm>
            <a:off x="8175759" y="4913742"/>
            <a:ext cx="902043" cy="5869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플레이어</a:t>
            </a:r>
            <a:r>
              <a:rPr lang="en-US" altLang="ko-KR" sz="1200" dirty="0"/>
              <a:t>2</a:t>
            </a:r>
            <a:r>
              <a:rPr lang="ko-KR" altLang="en-US" sz="1200" dirty="0"/>
              <a:t>사망 시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3D475CB-6CB7-212E-0989-800D3358DE07}"/>
              </a:ext>
            </a:extLst>
          </p:cNvPr>
          <p:cNvCxnSpPr>
            <a:cxnSpLocks/>
          </p:cNvCxnSpPr>
          <p:nvPr/>
        </p:nvCxnSpPr>
        <p:spPr>
          <a:xfrm flipV="1">
            <a:off x="9178088" y="3435719"/>
            <a:ext cx="324853" cy="179469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BA621FD-9F5C-EA5E-53E2-EB3A173372B2}"/>
              </a:ext>
            </a:extLst>
          </p:cNvPr>
          <p:cNvSpPr txBox="1"/>
          <p:nvPr/>
        </p:nvSpPr>
        <p:spPr>
          <a:xfrm>
            <a:off x="9029605" y="5237127"/>
            <a:ext cx="2807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플레이어</a:t>
            </a:r>
            <a:r>
              <a:rPr lang="en-US" altLang="ko-KR" sz="1200" dirty="0"/>
              <a:t>2</a:t>
            </a:r>
          </a:p>
          <a:p>
            <a:r>
              <a:rPr lang="ko-KR" altLang="en-US" sz="1200" dirty="0"/>
              <a:t>체력정보</a:t>
            </a:r>
            <a:r>
              <a:rPr lang="en-US" altLang="ko-KR" sz="1200" dirty="0"/>
              <a:t>(Hp = 0) </a:t>
            </a:r>
            <a:r>
              <a:rPr lang="ko-KR" altLang="en-US" sz="1200" dirty="0"/>
              <a:t>전송 후</a:t>
            </a:r>
            <a:endParaRPr lang="en-US" altLang="ko-KR" sz="1200" dirty="0"/>
          </a:p>
          <a:p>
            <a:r>
              <a:rPr lang="ko-KR" altLang="en-US" sz="1200" dirty="0"/>
              <a:t>플레이어 오브젝트 삭제 후 관전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다른 플레이어들의 위치 정보를 계속 받아와 동기화 </a:t>
            </a:r>
            <a:r>
              <a:rPr lang="ko-KR" altLang="en-US" sz="1200" dirty="0" err="1"/>
              <a:t>시켜줌</a:t>
            </a:r>
            <a:r>
              <a:rPr lang="en-US" altLang="ko-KR" sz="1200" dirty="0"/>
              <a:t>.)</a:t>
            </a:r>
            <a:endParaRPr lang="ko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907DC80-39DE-0338-38DA-670988B0FBE9}"/>
              </a:ext>
            </a:extLst>
          </p:cNvPr>
          <p:cNvCxnSpPr>
            <a:cxnSpLocks/>
          </p:cNvCxnSpPr>
          <p:nvPr/>
        </p:nvCxnSpPr>
        <p:spPr>
          <a:xfrm flipV="1">
            <a:off x="9713744" y="1641029"/>
            <a:ext cx="324853" cy="179469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6EA19C6-F652-19F0-FC41-37B0E8BDF040}"/>
              </a:ext>
            </a:extLst>
          </p:cNvPr>
          <p:cNvSpPr txBox="1"/>
          <p:nvPr/>
        </p:nvSpPr>
        <p:spPr>
          <a:xfrm>
            <a:off x="8695517" y="1159206"/>
            <a:ext cx="2361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받은 체력정보가 </a:t>
            </a:r>
            <a:r>
              <a:rPr lang="en-US" altLang="ko-KR" sz="1200" dirty="0"/>
              <a:t>0</a:t>
            </a:r>
            <a:r>
              <a:rPr lang="ko-KR" altLang="en-US" sz="1200" dirty="0"/>
              <a:t>일 경우 해당하는 플레이어 오브젝트 삭제</a:t>
            </a:r>
          </a:p>
        </p:txBody>
      </p:sp>
    </p:spTree>
    <p:extLst>
      <p:ext uri="{BB962C8B-B14F-4D97-AF65-F5344CB8AC3E}">
        <p14:creationId xmlns:p14="http://schemas.microsoft.com/office/powerpoint/2010/main" val="412248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바꾸고자 하는 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게임은 클라이언트에서 이동데이터를 서버로 보내고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서버에서 다시 클라이언트로 이동데이터를 보내주어 플레이어가 움직이는 </a:t>
            </a:r>
            <a:r>
              <a:rPr lang="en-US" altLang="ko-KR" dirty="0"/>
              <a:t>1</a:t>
            </a:r>
            <a:r>
              <a:rPr lang="ko-KR" altLang="en-US" dirty="0" err="1"/>
              <a:t>인게임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최소 </a:t>
            </a:r>
            <a:r>
              <a:rPr lang="en-US" altLang="ko-KR" dirty="0"/>
              <a:t>2</a:t>
            </a:r>
            <a:r>
              <a:rPr lang="ko-KR" altLang="en-US" dirty="0"/>
              <a:t>인 이상의 멀티플레이가 가능한 게임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96786" y="3250276"/>
            <a:ext cx="1853738" cy="814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242262" y="3250276"/>
            <a:ext cx="1853738" cy="814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</a:t>
            </a:r>
          </a:p>
        </p:txBody>
      </p:sp>
      <p:cxnSp>
        <p:nvCxnSpPr>
          <p:cNvPr id="8" name="직선 화살표 연결선 7"/>
          <p:cNvCxnSpPr>
            <a:stCxn id="5" idx="3"/>
          </p:cNvCxnSpPr>
          <p:nvPr/>
        </p:nvCxnSpPr>
        <p:spPr>
          <a:xfrm flipV="1">
            <a:off x="3150524" y="3657599"/>
            <a:ext cx="10723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150524" y="3832167"/>
            <a:ext cx="1072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188037" y="4064923"/>
            <a:ext cx="1853738" cy="814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74378" y="5515756"/>
            <a:ext cx="1853738" cy="814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클라이언트</a:t>
            </a:r>
          </a:p>
        </p:txBody>
      </p:sp>
      <p:cxnSp>
        <p:nvCxnSpPr>
          <p:cNvPr id="14" name="직선 화살표 연결선 13"/>
          <p:cNvCxnSpPr>
            <a:stCxn id="12" idx="2"/>
            <a:endCxn id="19" idx="0"/>
          </p:cNvCxnSpPr>
          <p:nvPr/>
        </p:nvCxnSpPr>
        <p:spPr>
          <a:xfrm>
            <a:off x="9114906" y="4879570"/>
            <a:ext cx="1312025" cy="61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9500062" y="5497253"/>
            <a:ext cx="1853738" cy="814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</a:t>
            </a:r>
          </a:p>
        </p:txBody>
      </p:sp>
      <p:cxnSp>
        <p:nvCxnSpPr>
          <p:cNvPr id="27" name="직선 화살표 연결선 26"/>
          <p:cNvCxnSpPr>
            <a:stCxn id="19" idx="0"/>
            <a:endCxn id="12" idx="2"/>
          </p:cNvCxnSpPr>
          <p:nvPr/>
        </p:nvCxnSpPr>
        <p:spPr>
          <a:xfrm flipH="1" flipV="1">
            <a:off x="9114906" y="4879570"/>
            <a:ext cx="1312025" cy="61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3" idx="0"/>
            <a:endCxn id="12" idx="2"/>
          </p:cNvCxnSpPr>
          <p:nvPr/>
        </p:nvCxnSpPr>
        <p:spPr>
          <a:xfrm flipV="1">
            <a:off x="7901247" y="4879570"/>
            <a:ext cx="1213659" cy="63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cxnSpLocks/>
            <a:stCxn id="12" idx="2"/>
            <a:endCxn id="13" idx="0"/>
          </p:cNvCxnSpPr>
          <p:nvPr/>
        </p:nvCxnSpPr>
        <p:spPr>
          <a:xfrm flipH="1">
            <a:off x="7901247" y="4879570"/>
            <a:ext cx="1213659" cy="63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8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8897"/>
            <a:ext cx="10515600" cy="5266991"/>
          </a:xfrm>
        </p:spPr>
        <p:txBody>
          <a:bodyPr/>
          <a:lstStyle/>
          <a:p>
            <a:r>
              <a:rPr lang="en-US" altLang="ko-KR" sz="1200" dirty="0"/>
              <a:t>IP</a:t>
            </a:r>
            <a:r>
              <a:rPr lang="ko-KR" altLang="en-US" sz="1200" dirty="0"/>
              <a:t>를 입력 받고</a:t>
            </a:r>
            <a:r>
              <a:rPr lang="en-US" altLang="ko-KR" sz="1200" dirty="0"/>
              <a:t>, </a:t>
            </a:r>
            <a:r>
              <a:rPr lang="ko-KR" altLang="en-US" sz="1200" dirty="0"/>
              <a:t>입력 받은 </a:t>
            </a:r>
            <a:r>
              <a:rPr lang="en-US" altLang="ko-KR" sz="1200" dirty="0"/>
              <a:t>IP</a:t>
            </a:r>
            <a:r>
              <a:rPr lang="ko-KR" altLang="en-US" sz="1200" dirty="0"/>
              <a:t>로 서버가 열려있을 경우 연결하고 그렇지 않을 경우 연결 실패 창 출력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(</a:t>
            </a:r>
            <a:r>
              <a:rPr lang="ko-KR" altLang="en-US" sz="1200" dirty="0" err="1"/>
              <a:t>로딩바와</a:t>
            </a:r>
            <a:r>
              <a:rPr lang="ko-KR" altLang="en-US" sz="1200" dirty="0"/>
              <a:t> 함께 </a:t>
            </a:r>
            <a:r>
              <a:rPr lang="ko-KR" altLang="en-US" sz="1200" dirty="0" err="1"/>
              <a:t>실패창</a:t>
            </a:r>
            <a:r>
              <a:rPr lang="ko-KR" altLang="en-US" sz="1200" dirty="0"/>
              <a:t> 출력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/>
              <a:t>생존시간과</a:t>
            </a:r>
            <a:r>
              <a:rPr lang="en-US" altLang="ko-KR" sz="1200" dirty="0"/>
              <a:t> </a:t>
            </a:r>
            <a:r>
              <a:rPr lang="ko-KR" altLang="en-US" sz="1200" dirty="0"/>
              <a:t>닉네임을 </a:t>
            </a:r>
            <a:r>
              <a:rPr lang="en-US" altLang="ko-KR" sz="1200" dirty="0"/>
              <a:t>DB</a:t>
            </a:r>
            <a:r>
              <a:rPr lang="ko-KR" altLang="en-US" sz="1200" dirty="0"/>
              <a:t>에 저장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HP</a:t>
            </a:r>
            <a:r>
              <a:rPr lang="ko-KR" altLang="en-US" sz="1200" dirty="0"/>
              <a:t>가 다 떨어지면</a:t>
            </a:r>
            <a:r>
              <a:rPr lang="en-US" altLang="ko-KR" sz="1200" dirty="0"/>
              <a:t>, </a:t>
            </a:r>
            <a:r>
              <a:rPr lang="ko-KR" altLang="en-US" sz="1200" dirty="0"/>
              <a:t>플레이어의</a:t>
            </a:r>
            <a:r>
              <a:rPr lang="en-US" altLang="ko-KR" sz="1200" dirty="0"/>
              <a:t> </a:t>
            </a:r>
            <a:r>
              <a:rPr lang="ko-KR" altLang="en-US" sz="1200" dirty="0"/>
              <a:t>캐릭터가 없어지고 관전 상태로 전환</a:t>
            </a:r>
            <a:endParaRPr lang="en-US" altLang="ko-KR" sz="1200" dirty="0"/>
          </a:p>
          <a:p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dirty="0"/>
              <a:t>최대 </a:t>
            </a:r>
            <a:r>
              <a:rPr lang="en-US" altLang="ko-KR" sz="1200" dirty="0"/>
              <a:t>5</a:t>
            </a:r>
            <a:r>
              <a:rPr lang="ko-KR" altLang="en-US" sz="1200" dirty="0"/>
              <a:t>명이 플레이하는 경쟁 게임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dirty="0"/>
              <a:t>각 플레이어의 </a:t>
            </a:r>
            <a:r>
              <a:rPr lang="ko-KR" altLang="en-US" sz="1200" dirty="0" err="1"/>
              <a:t>위치값과</a:t>
            </a:r>
            <a:r>
              <a:rPr lang="ko-KR" altLang="en-US" sz="1200" dirty="0"/>
              <a:t> 체력을 동기화 </a:t>
            </a:r>
            <a:r>
              <a:rPr lang="ko-KR" altLang="en-US" sz="1200" dirty="0" err="1"/>
              <a:t>시켜줌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dirty="0"/>
              <a:t>캐릭터 상단의 닉네임과 체력바를 통해 유저를 구분한다</a:t>
            </a:r>
            <a:r>
              <a:rPr lang="en-US" altLang="ko-KR" sz="12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dirty="0"/>
              <a:t>마지막 한명이 남을 때 까지 진행되는 </a:t>
            </a:r>
            <a:r>
              <a:rPr lang="ko-KR" altLang="en-US" sz="1200" dirty="0" err="1"/>
              <a:t>배틀로얄</a:t>
            </a:r>
            <a:r>
              <a:rPr lang="ko-KR" altLang="en-US" sz="1200" dirty="0"/>
              <a:t> 게임</a:t>
            </a:r>
            <a:endParaRPr lang="en-US" altLang="ko-KR" sz="12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764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화면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690688"/>
            <a:ext cx="86868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3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D83B70-4D6B-8FA4-752E-D7DC6BCDD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704" y="1961148"/>
            <a:ext cx="8224370" cy="375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9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서버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네트워크 동기화</a:t>
            </a:r>
            <a:endParaRPr lang="en-US" altLang="ko-KR" dirty="0"/>
          </a:p>
          <a:p>
            <a:r>
              <a:rPr lang="en-US" altLang="ko-KR" dirty="0"/>
              <a:t>UDP </a:t>
            </a:r>
            <a:r>
              <a:rPr lang="ko-KR" altLang="en-US" dirty="0"/>
              <a:t>프로토콜 사용</a:t>
            </a:r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를 포함한 서버와 클라이언트 구조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DB </a:t>
            </a:r>
            <a:r>
              <a:rPr lang="ko-KR" altLang="en-US" dirty="0"/>
              <a:t>데이터 저장 스레드를 서버에 만들고 이 스레드는 </a:t>
            </a:r>
            <a:r>
              <a:rPr lang="en-US" altLang="ko-KR" dirty="0"/>
              <a:t>DB </a:t>
            </a:r>
            <a:r>
              <a:rPr lang="ko-KR" altLang="en-US" dirty="0"/>
              <a:t>저장 역할만 수행</a:t>
            </a:r>
            <a:endParaRPr lang="en-US" altLang="ko-KR" dirty="0"/>
          </a:p>
          <a:p>
            <a:r>
              <a:rPr lang="ko-KR" altLang="en-US" dirty="0"/>
              <a:t>이동 패킷을 만들어 데이터 전송에 사용</a:t>
            </a:r>
            <a:r>
              <a:rPr lang="en-US" altLang="ko-KR" dirty="0"/>
              <a:t>(</a:t>
            </a:r>
            <a:r>
              <a:rPr lang="ko-KR" altLang="en-US" dirty="0"/>
              <a:t>추후 개발에 따라 변동 가능성 있음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546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구조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클라이언트에 이동</a:t>
            </a:r>
            <a:r>
              <a:rPr lang="en-US" altLang="ko-KR" dirty="0"/>
              <a:t>,</a:t>
            </a:r>
            <a:r>
              <a:rPr lang="ko-KR" altLang="en-US" dirty="0"/>
              <a:t>체력 스레드를 따로 생성해주어 비동기로 작동하도록 설계하였다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클라이언트에 이동 스레드 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다른 플레이어의 입력을 받는 역할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받아온 위치 정보를 바탕으로 위치 동기화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클라이언트에 체력 스레드 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다른 플레이어의 체력을 받는 역할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받아온 체력 정보를 바탕으로 체력 동기화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14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19004" y="606829"/>
            <a:ext cx="470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시작 할 때의 통신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893916" y="2044931"/>
            <a:ext cx="235388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893915" y="3213821"/>
            <a:ext cx="2353887" cy="435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스레드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29047" y="4522124"/>
            <a:ext cx="872837" cy="1546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endCxn id="10" idx="0"/>
          </p:cNvCxnSpPr>
          <p:nvPr/>
        </p:nvCxnSpPr>
        <p:spPr>
          <a:xfrm flipH="1">
            <a:off x="2165466" y="3649288"/>
            <a:ext cx="719051" cy="87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1893915" y="3649288"/>
            <a:ext cx="791096" cy="87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749935" y="2059002"/>
            <a:ext cx="2826327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749930" y="2832086"/>
            <a:ext cx="2826327" cy="25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위치 스레드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749930" y="3086576"/>
            <a:ext cx="2826327" cy="25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체력 스레드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 flipH="1" flipV="1">
            <a:off x="4247802" y="2227811"/>
            <a:ext cx="2502128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30435" y="1953113"/>
            <a:ext cx="31588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입력한 </a:t>
            </a:r>
            <a:r>
              <a:rPr lang="en-US" altLang="ko-KR" sz="1050" dirty="0"/>
              <a:t>IP</a:t>
            </a:r>
            <a:r>
              <a:rPr lang="ko-KR" altLang="en-US" sz="1050" dirty="0"/>
              <a:t>와 닉네임 전송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24991" y="4210981"/>
            <a:ext cx="31588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수신한 닉네임을 </a:t>
            </a:r>
            <a:r>
              <a:rPr lang="en-US" altLang="ko-KR" sz="1050" dirty="0"/>
              <a:t>DB</a:t>
            </a:r>
            <a:r>
              <a:rPr lang="ko-KR" altLang="en-US" sz="1050" dirty="0"/>
              <a:t>에 저장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2A864AA-6DF6-DFD9-DA9A-F978C418861C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3070859" y="2959331"/>
            <a:ext cx="1" cy="254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2655D062-DEAC-3A1F-2B1B-0E1E220B0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706508"/>
              </p:ext>
            </p:extLst>
          </p:nvPr>
        </p:nvGraphicFramePr>
        <p:xfrm>
          <a:off x="5498866" y="4924367"/>
          <a:ext cx="46007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356">
                  <a:extLst>
                    <a:ext uri="{9D8B030D-6E8A-4147-A177-3AD203B41FA5}">
                      <a16:colId xmlns:a16="http://schemas.microsoft.com/office/drawing/2014/main" val="2815869000"/>
                    </a:ext>
                  </a:extLst>
                </a:gridCol>
                <a:gridCol w="2300356">
                  <a:extLst>
                    <a:ext uri="{9D8B030D-6E8A-4147-A177-3AD203B41FA5}">
                      <a16:colId xmlns:a16="http://schemas.microsoft.com/office/drawing/2014/main" val="2221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/>
                        <a:t>NickName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8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SurviveTime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85949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75F854C-6BB6-F636-FF8A-D9BC6469FBF0}"/>
              </a:ext>
            </a:extLst>
          </p:cNvPr>
          <p:cNvCxnSpPr>
            <a:stCxn id="10" idx="3"/>
            <a:endCxn id="2" idx="1"/>
          </p:cNvCxnSpPr>
          <p:nvPr/>
        </p:nvCxnSpPr>
        <p:spPr>
          <a:xfrm flipV="1">
            <a:off x="2601884" y="5295207"/>
            <a:ext cx="28969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585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19432" y="1685130"/>
            <a:ext cx="3102852" cy="1205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93915" y="3213821"/>
            <a:ext cx="2353887" cy="435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스레드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29047" y="4522124"/>
            <a:ext cx="872837" cy="1546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cxnSpLocks/>
            <a:endCxn id="8" idx="0"/>
          </p:cNvCxnSpPr>
          <p:nvPr/>
        </p:nvCxnSpPr>
        <p:spPr>
          <a:xfrm flipH="1">
            <a:off x="2165466" y="3649288"/>
            <a:ext cx="719051" cy="87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</p:cNvCxnSpPr>
          <p:nvPr/>
        </p:nvCxnSpPr>
        <p:spPr>
          <a:xfrm flipV="1">
            <a:off x="1991226" y="3649288"/>
            <a:ext cx="693785" cy="87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181512" y="1549103"/>
            <a:ext cx="2826327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81512" y="2401095"/>
            <a:ext cx="2826327" cy="25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위치 스레드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181511" y="2729343"/>
            <a:ext cx="2826327" cy="25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체력 스레드</a:t>
            </a:r>
          </a:p>
        </p:txBody>
      </p:sp>
      <p:cxnSp>
        <p:nvCxnSpPr>
          <p:cNvPr id="20" name="직선 화살표 연결선 19"/>
          <p:cNvCxnSpPr>
            <a:cxnSpLocks/>
          </p:cNvCxnSpPr>
          <p:nvPr/>
        </p:nvCxnSpPr>
        <p:spPr>
          <a:xfrm flipH="1" flipV="1">
            <a:off x="4622284" y="2396743"/>
            <a:ext cx="3902090" cy="8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  <a:endCxn id="16" idx="1"/>
          </p:cNvCxnSpPr>
          <p:nvPr/>
        </p:nvCxnSpPr>
        <p:spPr>
          <a:xfrm>
            <a:off x="4434837" y="2468267"/>
            <a:ext cx="3746675" cy="6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cxnSpLocks/>
          </p:cNvCxnSpPr>
          <p:nvPr/>
        </p:nvCxnSpPr>
        <p:spPr>
          <a:xfrm flipH="1" flipV="1">
            <a:off x="4603581" y="2664367"/>
            <a:ext cx="3920793" cy="147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cxnSpLocks/>
            <a:endCxn id="17" idx="1"/>
          </p:cNvCxnSpPr>
          <p:nvPr/>
        </p:nvCxnSpPr>
        <p:spPr>
          <a:xfrm>
            <a:off x="4276895" y="2729343"/>
            <a:ext cx="3904616" cy="12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76895" y="739833"/>
            <a:ext cx="470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플레이 중의 통신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4B0B0F-48C7-ECB9-C924-106F105BF19F}"/>
              </a:ext>
            </a:extLst>
          </p:cNvPr>
          <p:cNvSpPr txBox="1"/>
          <p:nvPr/>
        </p:nvSpPr>
        <p:spPr>
          <a:xfrm>
            <a:off x="4903342" y="1946640"/>
            <a:ext cx="32781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플레이어의 위치</a:t>
            </a:r>
            <a:r>
              <a:rPr lang="en-US" altLang="ko-KR" sz="1050" dirty="0"/>
              <a:t>(</a:t>
            </a:r>
            <a:r>
              <a:rPr lang="ko-KR" altLang="en-US" sz="1050" dirty="0"/>
              <a:t>체력</a:t>
            </a:r>
            <a:r>
              <a:rPr lang="en-US" altLang="ko-KR" sz="1050" dirty="0"/>
              <a:t>)</a:t>
            </a:r>
            <a:r>
              <a:rPr lang="ko-KR" altLang="en-US" sz="1050" dirty="0"/>
              <a:t>를 서버로 보냄과 동시에 다른 플레이어들의 위치</a:t>
            </a:r>
            <a:r>
              <a:rPr lang="en-US" altLang="ko-KR" sz="1050" dirty="0"/>
              <a:t>(</a:t>
            </a:r>
            <a:r>
              <a:rPr lang="ko-KR" altLang="en-US" sz="1050" dirty="0"/>
              <a:t>체력</a:t>
            </a:r>
            <a:r>
              <a:rPr lang="en-US" altLang="ko-KR" sz="1050" dirty="0"/>
              <a:t>)</a:t>
            </a:r>
            <a:r>
              <a:rPr lang="ko-KR" altLang="en-US" sz="1050" dirty="0"/>
              <a:t>데이터를 </a:t>
            </a:r>
            <a:r>
              <a:rPr lang="ko-KR" altLang="en-US" sz="1050" dirty="0" err="1"/>
              <a:t>받아옴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A08BF48-4151-E9EC-B8E5-8DC313F622C1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070858" y="2890476"/>
            <a:ext cx="1" cy="323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649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367</Words>
  <Application>Microsoft Office PowerPoint</Application>
  <PresentationFormat>와이드스크린</PresentationFormat>
  <Paragraphs>105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게임 네트워크 과제</vt:lpstr>
      <vt:lpstr>바꾸고자 하는 점</vt:lpstr>
      <vt:lpstr>게임 구조</vt:lpstr>
      <vt:lpstr>게임 화면</vt:lpstr>
      <vt:lpstr>게임 화면</vt:lpstr>
      <vt:lpstr>서버 구조</vt:lpstr>
      <vt:lpstr>서버 구조 2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NOW2-211-06</dc:creator>
  <cp:lastModifiedBy>김 비오</cp:lastModifiedBy>
  <cp:revision>103</cp:revision>
  <dcterms:created xsi:type="dcterms:W3CDTF">2022-05-09T03:02:41Z</dcterms:created>
  <dcterms:modified xsi:type="dcterms:W3CDTF">2022-05-09T10:44:44Z</dcterms:modified>
</cp:coreProperties>
</file>