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5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858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6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6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9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25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63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09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56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518A1-55F6-4185-9E1B-C470A172C820}" type="datetimeFigureOut">
              <a:rPr lang="ko-KR" altLang="en-US" smtClean="0"/>
              <a:t>2022-05-09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0F58A-B5A7-4E60-8C10-BCB63CCF66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6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네트워크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김비오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손위혁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530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바꾸고자 하는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현재 게임은 클라이언트에서 이동데이터를 서버로 보내고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 서버에서 다시 클라이언트로 이동데이터를 보내주어 플레이어가 움직이는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인게임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인 이상의 멀티플레이가 가능한 게임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296786" y="325027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242262" y="325027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5" idx="3"/>
          </p:cNvCxnSpPr>
          <p:nvPr/>
        </p:nvCxnSpPr>
        <p:spPr>
          <a:xfrm flipV="1">
            <a:off x="3150524" y="3657599"/>
            <a:ext cx="10723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3150524" y="3832167"/>
            <a:ext cx="1072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188037" y="4064923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74378" y="5515756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클라이언트</a:t>
            </a:r>
            <a:endParaRPr lang="ko-KR" altLang="en-US" b="1" dirty="0"/>
          </a:p>
        </p:txBody>
      </p:sp>
      <p:cxnSp>
        <p:nvCxnSpPr>
          <p:cNvPr id="14" name="직선 화살표 연결선 13"/>
          <p:cNvCxnSpPr>
            <a:stCxn id="12" idx="2"/>
            <a:endCxn id="19" idx="0"/>
          </p:cNvCxnSpPr>
          <p:nvPr/>
        </p:nvCxnSpPr>
        <p:spPr>
          <a:xfrm>
            <a:off x="9114906" y="4879570"/>
            <a:ext cx="1312025" cy="6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9500062" y="5497253"/>
            <a:ext cx="1853738" cy="8146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cxnSp>
        <p:nvCxnSpPr>
          <p:cNvPr id="27" name="직선 화살표 연결선 26"/>
          <p:cNvCxnSpPr>
            <a:stCxn id="19" idx="0"/>
            <a:endCxn id="12" idx="2"/>
          </p:cNvCxnSpPr>
          <p:nvPr/>
        </p:nvCxnSpPr>
        <p:spPr>
          <a:xfrm flipH="1" flipV="1">
            <a:off x="9114906" y="4879570"/>
            <a:ext cx="1312025" cy="61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3" idx="0"/>
            <a:endCxn id="12" idx="2"/>
          </p:cNvCxnSpPr>
          <p:nvPr/>
        </p:nvCxnSpPr>
        <p:spPr>
          <a:xfrm flipV="1">
            <a:off x="7901247" y="4879570"/>
            <a:ext cx="1213659" cy="6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2"/>
            <a:endCxn id="13" idx="0"/>
          </p:cNvCxnSpPr>
          <p:nvPr/>
        </p:nvCxnSpPr>
        <p:spPr>
          <a:xfrm flipH="1">
            <a:off x="7901247" y="4879570"/>
            <a:ext cx="1213659" cy="636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8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게임시작화면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90688"/>
            <a:ext cx="86868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게임 구조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</a:t>
            </a:r>
            <a:r>
              <a:rPr lang="ko-KR" altLang="en-US" dirty="0" smtClean="0"/>
              <a:t>를 입력 받고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받은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로 서버가 열려있을 경우 연결하고 그렇지 않을 경우 연결 실패 창 출력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(</a:t>
            </a:r>
            <a:r>
              <a:rPr lang="ko-KR" altLang="en-US" dirty="0" err="1" smtClean="0"/>
              <a:t>로딩바와</a:t>
            </a:r>
            <a:r>
              <a:rPr lang="ko-KR" altLang="en-US" dirty="0" smtClean="0"/>
              <a:t> 함께 </a:t>
            </a:r>
            <a:r>
              <a:rPr lang="ko-KR" altLang="en-US" dirty="0" err="1" smtClean="0"/>
              <a:t>실패창</a:t>
            </a:r>
            <a:r>
              <a:rPr lang="ko-KR" altLang="en-US" dirty="0" smtClean="0"/>
              <a:t> 출력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생존시간과</a:t>
            </a:r>
            <a:r>
              <a:rPr lang="en-US" altLang="ko-KR" dirty="0"/>
              <a:t> </a:t>
            </a:r>
            <a:r>
              <a:rPr lang="ko-KR" altLang="en-US" dirty="0" smtClean="0"/>
              <a:t>닉네임을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저장</a:t>
            </a:r>
            <a:endParaRPr lang="en-US" altLang="ko-KR" dirty="0" smtClean="0"/>
          </a:p>
          <a:p>
            <a:r>
              <a:rPr lang="en-US" altLang="ko-KR" dirty="0" smtClean="0"/>
              <a:t>HP</a:t>
            </a:r>
            <a:r>
              <a:rPr lang="ko-KR" altLang="en-US" dirty="0" smtClean="0"/>
              <a:t>가 다 떨어지면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캐릭터가 없어지고 관전 상태로 전환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764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서버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 동기화</a:t>
            </a:r>
            <a:endParaRPr lang="en-US" altLang="ko-KR" dirty="0"/>
          </a:p>
          <a:p>
            <a:r>
              <a:rPr lang="en-US" altLang="ko-KR" dirty="0" smtClean="0"/>
              <a:t>UDP </a:t>
            </a:r>
            <a:r>
              <a:rPr lang="ko-KR" altLang="en-US" dirty="0" smtClean="0"/>
              <a:t>프로토콜 사용</a:t>
            </a:r>
            <a:endParaRPr lang="en-US" altLang="ko-KR" dirty="0" smtClean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를 포함한 서버와 클라이언트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DB </a:t>
            </a:r>
            <a:r>
              <a:rPr lang="ko-KR" altLang="en-US" dirty="0" smtClean="0"/>
              <a:t>데이터 저장 스레드를 서버에 만들고 이 스레드는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 역할만 수행</a:t>
            </a:r>
            <a:endParaRPr lang="en-US" altLang="ko-KR" dirty="0" smtClean="0"/>
          </a:p>
          <a:p>
            <a:r>
              <a:rPr lang="ko-KR" altLang="en-US" dirty="0"/>
              <a:t>이동 패킷을 만들어 데이터 전송에 사용</a:t>
            </a:r>
            <a:r>
              <a:rPr lang="en-US" altLang="ko-KR" dirty="0"/>
              <a:t>(</a:t>
            </a:r>
            <a:r>
              <a:rPr lang="ko-KR" altLang="en-US" dirty="0"/>
              <a:t>추후 개발에 따라 변동 가능성 있음</a:t>
            </a:r>
            <a:r>
              <a:rPr lang="en-US" altLang="ko-KR" dirty="0"/>
              <a:t>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3546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 구조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클라이언트에 이동 </a:t>
            </a:r>
            <a:r>
              <a:rPr lang="ko-KR" altLang="en-US" dirty="0"/>
              <a:t>스레드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 플레이어의 입력을 받는 역할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받아온 위치 정보를 바탕으로 위치 </a:t>
            </a:r>
            <a:r>
              <a:rPr lang="ko-KR" altLang="en-US" dirty="0" smtClean="0"/>
              <a:t>동기화</a:t>
            </a:r>
            <a:endParaRPr lang="en-US" altLang="ko-KR" dirty="0"/>
          </a:p>
          <a:p>
            <a:r>
              <a:rPr lang="ko-KR" altLang="en-US" dirty="0"/>
              <a:t>클라이언트에 </a:t>
            </a:r>
            <a:r>
              <a:rPr lang="ko-KR" altLang="en-US" dirty="0" smtClean="0"/>
              <a:t>체력 </a:t>
            </a:r>
            <a:r>
              <a:rPr lang="ko-KR" altLang="en-US" dirty="0"/>
              <a:t>스레드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다른 플레이어의 </a:t>
            </a:r>
            <a:r>
              <a:rPr lang="ko-KR" altLang="en-US" dirty="0" smtClean="0"/>
              <a:t>체력을 </a:t>
            </a:r>
            <a:r>
              <a:rPr lang="ko-KR" altLang="en-US" dirty="0"/>
              <a:t>받는 역할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받아온 </a:t>
            </a:r>
            <a:r>
              <a:rPr lang="ko-KR" altLang="en-US" dirty="0" smtClean="0"/>
              <a:t>체력 </a:t>
            </a:r>
            <a:r>
              <a:rPr lang="ko-KR" altLang="en-US" dirty="0"/>
              <a:t>정보를 바탕으로 </a:t>
            </a:r>
            <a:r>
              <a:rPr lang="ko-KR" altLang="en-US" dirty="0" smtClean="0"/>
              <a:t>체력 </a:t>
            </a:r>
            <a:r>
              <a:rPr lang="ko-KR" altLang="en-US" dirty="0"/>
              <a:t>동기화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14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9004" y="606829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시작 할 때의 통신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93916" y="2044931"/>
            <a:ext cx="23538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스레드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350029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2776451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10" idx="0"/>
          </p:cNvCxnSpPr>
          <p:nvPr/>
        </p:nvCxnSpPr>
        <p:spPr>
          <a:xfrm flipH="1">
            <a:off x="2165466" y="3649288"/>
            <a:ext cx="71905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1893915" y="3649288"/>
            <a:ext cx="791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6749935" y="2059002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749930" y="283208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스레드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49930" y="308657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 스레드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4247802" y="2227811"/>
            <a:ext cx="2502128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530435" y="1953113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입력한 </a:t>
            </a:r>
            <a:r>
              <a:rPr lang="en-US" altLang="ko-KR" sz="1050" dirty="0" smtClean="0"/>
              <a:t>IP</a:t>
            </a:r>
            <a:r>
              <a:rPr lang="ko-KR" altLang="en-US" sz="1050" dirty="0" smtClean="0"/>
              <a:t>와 닉네임 전송</a:t>
            </a:r>
            <a:endParaRPr lang="ko-KR" altLang="en-US" sz="1050" dirty="0"/>
          </a:p>
        </p:txBody>
      </p:sp>
      <p:sp>
        <p:nvSpPr>
          <p:cNvPr id="24" name="TextBox 23"/>
          <p:cNvSpPr txBox="1"/>
          <p:nvPr/>
        </p:nvSpPr>
        <p:spPr>
          <a:xfrm>
            <a:off x="2524991" y="4210981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수신한 닉네임을 </a:t>
            </a:r>
            <a:r>
              <a:rPr lang="en-US" altLang="ko-KR" sz="1050" dirty="0" smtClean="0"/>
              <a:t>DB</a:t>
            </a:r>
            <a:r>
              <a:rPr lang="ko-KR" altLang="en-US" sz="1050" dirty="0" smtClean="0"/>
              <a:t>에 저장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575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19432" y="1685130"/>
            <a:ext cx="3102852" cy="12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스레드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50029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776451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 flipH="1">
            <a:off x="2165466" y="3649288"/>
            <a:ext cx="719051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893915" y="3649288"/>
            <a:ext cx="791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849688" y="1685130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849688" y="2537122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스레드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849687" y="2865370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 스레드</a:t>
            </a:r>
            <a:endParaRPr lang="ko-KR" altLang="en-US" dirty="0"/>
          </a:p>
        </p:txBody>
      </p:sp>
      <p:cxnSp>
        <p:nvCxnSpPr>
          <p:cNvPr id="20" name="직선 화살표 연결선 19"/>
          <p:cNvCxnSpPr/>
          <p:nvPr/>
        </p:nvCxnSpPr>
        <p:spPr>
          <a:xfrm flipH="1" flipV="1">
            <a:off x="4622284" y="2396743"/>
            <a:ext cx="2443943" cy="239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434837" y="2468267"/>
            <a:ext cx="2414850" cy="23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 flipV="1">
            <a:off x="4603581" y="2664367"/>
            <a:ext cx="2502130" cy="306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4276895" y="2729343"/>
            <a:ext cx="2560317" cy="311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76895" y="739833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플레이 중의 통신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64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93916" y="2044931"/>
            <a:ext cx="235388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893915" y="3213821"/>
            <a:ext cx="2353887" cy="435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스레드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350029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729047" y="4522124"/>
            <a:ext cx="872837" cy="1546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DB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2776451" y="2959331"/>
            <a:ext cx="0" cy="254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endCxn id="8" idx="0"/>
          </p:cNvCxnSpPr>
          <p:nvPr/>
        </p:nvCxnSpPr>
        <p:spPr>
          <a:xfrm flipH="1">
            <a:off x="2165466" y="3649288"/>
            <a:ext cx="748839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V="1">
            <a:off x="1893915" y="3649288"/>
            <a:ext cx="791096" cy="8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6749935" y="2059002"/>
            <a:ext cx="2826327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749930" y="283208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스레드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749930" y="3086576"/>
            <a:ext cx="2826327" cy="25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체력 스레드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2419004" y="606829"/>
            <a:ext cx="470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 </a:t>
            </a:r>
            <a:r>
              <a:rPr lang="ko-KR" altLang="en-US" dirty="0" err="1" smtClean="0"/>
              <a:t>오버시</a:t>
            </a:r>
            <a:r>
              <a:rPr lang="ko-KR" altLang="en-US" dirty="0" smtClean="0"/>
              <a:t> 통신</a:t>
            </a:r>
            <a:endParaRPr lang="ko-KR" altLang="en-US" dirty="0"/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247802" y="2169622"/>
            <a:ext cx="250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71505" y="1932044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생존시간</a:t>
            </a:r>
            <a:r>
              <a:rPr lang="ko-KR" altLang="en-US" sz="1050" dirty="0" smtClean="0"/>
              <a:t> 전송</a:t>
            </a:r>
            <a:endParaRPr lang="ko-KR" altLang="en-US" sz="1050" dirty="0"/>
          </a:p>
        </p:txBody>
      </p:sp>
      <p:sp>
        <p:nvSpPr>
          <p:cNvPr id="21" name="TextBox 20"/>
          <p:cNvSpPr txBox="1"/>
          <p:nvPr/>
        </p:nvSpPr>
        <p:spPr>
          <a:xfrm>
            <a:off x="4367640" y="2440392"/>
            <a:ext cx="22624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생존시간이</a:t>
            </a:r>
            <a:r>
              <a:rPr lang="ko-KR" altLang="en-US" sz="1050" dirty="0" smtClean="0"/>
              <a:t> 가장 높은 플레이어의 이름과 시간을 전송</a:t>
            </a:r>
            <a:endParaRPr lang="ko-KR" altLang="en-US" sz="1050" dirty="0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4247802" y="2427533"/>
            <a:ext cx="250212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601884" y="4013081"/>
            <a:ext cx="31588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 smtClean="0"/>
              <a:t>생존시간</a:t>
            </a:r>
            <a:r>
              <a:rPr lang="ko-KR" altLang="en-US" sz="1050" dirty="0" smtClean="0"/>
              <a:t> 저장</a:t>
            </a:r>
            <a:endParaRPr lang="ko-KR" altLang="en-US" sz="1050" dirty="0"/>
          </a:p>
        </p:txBody>
      </p:sp>
      <p:sp>
        <p:nvSpPr>
          <p:cNvPr id="25" name="TextBox 24"/>
          <p:cNvSpPr txBox="1"/>
          <p:nvPr/>
        </p:nvSpPr>
        <p:spPr>
          <a:xfrm>
            <a:off x="180799" y="3832167"/>
            <a:ext cx="21086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가장 높은 </a:t>
            </a:r>
            <a:r>
              <a:rPr lang="ko-KR" altLang="en-US" sz="1050" dirty="0" err="1" smtClean="0"/>
              <a:t>생존시간을</a:t>
            </a:r>
            <a:r>
              <a:rPr lang="ko-KR" altLang="en-US" sz="1050" dirty="0" smtClean="0"/>
              <a:t> 가진 </a:t>
            </a:r>
            <a:endParaRPr lang="en-US" altLang="ko-KR" sz="1050" dirty="0" smtClean="0"/>
          </a:p>
          <a:p>
            <a:r>
              <a:rPr lang="ko-KR" altLang="en-US" sz="1050" dirty="0" smtClean="0"/>
              <a:t>사람의 시간과 닉네임을 가져옴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14892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225</Words>
  <Application>Microsoft Office PowerPoint</Application>
  <PresentationFormat>와이드스크린</PresentationFormat>
  <Paragraphs>60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게임 네트워크 과제</vt:lpstr>
      <vt:lpstr>바꾸고자 하는 점</vt:lpstr>
      <vt:lpstr>게임시작화면</vt:lpstr>
      <vt:lpstr>게임 구조</vt:lpstr>
      <vt:lpstr>서버 구조</vt:lpstr>
      <vt:lpstr>서버 구조 2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NOW2-211-06</dc:creator>
  <cp:lastModifiedBy>NOW2-211-06</cp:lastModifiedBy>
  <cp:revision>11</cp:revision>
  <dcterms:created xsi:type="dcterms:W3CDTF">2022-05-09T03:02:41Z</dcterms:created>
  <dcterms:modified xsi:type="dcterms:W3CDTF">2022-05-09T03:36:15Z</dcterms:modified>
</cp:coreProperties>
</file>