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>
      <p:cViewPr>
        <p:scale>
          <a:sx n="100" d="100"/>
          <a:sy n="100" d="100"/>
        </p:scale>
        <p:origin x="-1944" y="-8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49555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495550"/>
            <a:ext cx="1447800" cy="14478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1047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qui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web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278840"/>
            <a:ext cx="864659" cy="864659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1276350"/>
            <a:ext cx="2433637" cy="2433637"/>
          </a:xfrm>
          <a:prstGeom prst="rect">
            <a:avLst/>
          </a:prstGeom>
          <a:noFill/>
        </p:spPr>
      </p:pic>
      <p:cxnSp>
        <p:nvCxnSpPr>
          <p:cNvPr id="13" name="Connecteur en arc 12"/>
          <p:cNvCxnSpPr/>
          <p:nvPr/>
        </p:nvCxnSpPr>
        <p:spPr>
          <a:xfrm rot="16200000" flipH="1">
            <a:off x="5219700" y="2000250"/>
            <a:ext cx="2286000" cy="2209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 rot="5400000">
            <a:off x="1371600" y="1962150"/>
            <a:ext cx="2286000" cy="2286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rot="16200000" flipH="1">
            <a:off x="5105400" y="3486150"/>
            <a:ext cx="9144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 rot="5400000">
            <a:off x="2705100" y="3448050"/>
            <a:ext cx="9144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4114006" y="394335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serveur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(web)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00550"/>
            <a:ext cx="742950" cy="7429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359274"/>
            <a:ext cx="784226" cy="784226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095750"/>
            <a:ext cx="742950" cy="742950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00550"/>
            <a:ext cx="742950" cy="7429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095750"/>
            <a:ext cx="742950" cy="742950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248150"/>
            <a:ext cx="685800" cy="685800"/>
          </a:xfrm>
          <a:prstGeom prst="rect">
            <a:avLst/>
          </a:prstGeom>
          <a:noFill/>
        </p:spPr>
      </p:pic>
      <p:pic>
        <p:nvPicPr>
          <p:cNvPr id="3075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1885950"/>
            <a:ext cx="1203325" cy="1203325"/>
          </a:xfrm>
          <a:prstGeom prst="rect">
            <a:avLst/>
          </a:prstGeom>
          <a:noFill/>
        </p:spPr>
      </p:pic>
      <p:pic>
        <p:nvPicPr>
          <p:cNvPr id="3077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2724150"/>
            <a:ext cx="533400" cy="533400"/>
          </a:xfrm>
          <a:prstGeom prst="rect">
            <a:avLst/>
          </a:prstGeom>
          <a:noFill/>
        </p:spPr>
      </p:pic>
      <p:pic>
        <p:nvPicPr>
          <p:cNvPr id="3080" name="Picture 8" descr="D:\neolectron\Documents\Stream\Emissions\Formation web\#1 - structure du web\computer-icon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4800" y="1428750"/>
            <a:ext cx="4499429" cy="2362200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 rot="5400000" flipH="1" flipV="1">
            <a:off x="438150" y="2971800"/>
            <a:ext cx="12573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>
            <a:off x="3505200" y="2495550"/>
            <a:ext cx="12954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navigateur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neolectron\Documents\Stream\Emissions\Formation web\#1 - structure du web\html-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09950"/>
            <a:ext cx="2209800" cy="1581879"/>
          </a:xfrm>
          <a:prstGeom prst="rect">
            <a:avLst/>
          </a:prstGeom>
          <a:noFill/>
        </p:spPr>
      </p:pic>
      <p:pic>
        <p:nvPicPr>
          <p:cNvPr id="4099" name="Picture 3" descr="D:\neolectron\Documents\Stream\Emissions\Formation web\#1 - structure du web\css-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409950"/>
            <a:ext cx="2438400" cy="1600200"/>
          </a:xfrm>
          <a:prstGeom prst="rect">
            <a:avLst/>
          </a:prstGeom>
          <a:noFill/>
        </p:spPr>
      </p:pic>
      <p:pic>
        <p:nvPicPr>
          <p:cNvPr id="4101" name="Picture 5" descr="D:\neolectron\Documents\Stream\Emissions\Formation web\#1 - structure du web\js-typ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09950"/>
            <a:ext cx="2586037" cy="1600200"/>
          </a:xfrm>
          <a:prstGeom prst="rect">
            <a:avLst/>
          </a:prstGeom>
          <a:noFill/>
        </p:spPr>
      </p:pic>
      <p:pic>
        <p:nvPicPr>
          <p:cNvPr id="4102" name="Picture 6" descr="D:\neolectron\Documents\Stream\Emissions\Formation web\#1 - structure du web\house-black-and-whi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1123950"/>
            <a:ext cx="1724025" cy="1724025"/>
          </a:xfrm>
          <a:prstGeom prst="rect">
            <a:avLst/>
          </a:prstGeom>
          <a:noFill/>
        </p:spPr>
      </p:pic>
      <p:pic>
        <p:nvPicPr>
          <p:cNvPr id="4103" name="Picture 7" descr="D:\neolectron\Documents\Stream\Emissions\Formation web\#1 - structure du web\hous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1047750"/>
            <a:ext cx="1752600" cy="175260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2495550"/>
            <a:ext cx="1219200" cy="1219200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495550"/>
            <a:ext cx="1219200" cy="1219200"/>
          </a:xfrm>
          <a:prstGeom prst="rect">
            <a:avLst/>
          </a:prstGeom>
          <a:noFill/>
        </p:spPr>
      </p:pic>
      <p:pic>
        <p:nvPicPr>
          <p:cNvPr id="4104" name="Picture 8" descr="D:\neolectron\Documents\Stream\Emissions\Formation web\#1 - structure du web\house-ope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1047750"/>
            <a:ext cx="1752600" cy="175260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2419350"/>
            <a:ext cx="1286934" cy="128693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différents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types de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09136"/>
            <a:ext cx="1577015" cy="1577015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199" y="2446219"/>
            <a:ext cx="963731" cy="963731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397969"/>
            <a:ext cx="1017273" cy="1017273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799" y="2141419"/>
            <a:ext cx="963731" cy="963731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799" y="2446219"/>
            <a:ext cx="963731" cy="963731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399" y="2141419"/>
            <a:ext cx="963731" cy="963731"/>
          </a:xfrm>
          <a:prstGeom prst="rect">
            <a:avLst/>
          </a:prstGeom>
          <a:noFill/>
        </p:spPr>
      </p:pic>
      <p:pic>
        <p:nvPicPr>
          <p:cNvPr id="3075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010538"/>
            <a:ext cx="1383538" cy="1383538"/>
          </a:xfrm>
          <a:prstGeom prst="rect">
            <a:avLst/>
          </a:prstGeom>
          <a:noFill/>
        </p:spPr>
      </p:pic>
      <p:pic>
        <p:nvPicPr>
          <p:cNvPr id="3077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1999" y="2949067"/>
            <a:ext cx="613283" cy="613283"/>
          </a:xfrm>
          <a:prstGeom prst="rect">
            <a:avLst/>
          </a:prstGeom>
          <a:noFill/>
        </p:spPr>
      </p:pic>
      <p:cxnSp>
        <p:nvCxnSpPr>
          <p:cNvPr id="35" name="Connecteur en arc 34"/>
          <p:cNvCxnSpPr/>
          <p:nvPr/>
        </p:nvCxnSpPr>
        <p:spPr>
          <a:xfrm>
            <a:off x="2362200" y="2190750"/>
            <a:ext cx="38100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 flipV="1">
            <a:off x="2362200" y="2952750"/>
            <a:ext cx="3810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D:\neolectron\Documents\Stream\Emissions\Formation web\#1 - structure du web\http-icon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9" y="2114550"/>
            <a:ext cx="2190297" cy="1170013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protocole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utilisé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pour dialoguer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syntaxe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HTML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" name="Picture 2" descr="D:\neolectron\Documents\Stream\Emissions\Formation web\#1 - HTML\assets\html-synta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19350"/>
            <a:ext cx="8164512" cy="1676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syntaxe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css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050" name="Picture 2" descr="D:\neolectron\Documents\Stream\Emissions\Formation web\#1 - HTML\assets\css-synta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81150"/>
            <a:ext cx="4976325" cy="3352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41</cp:revision>
  <dcterms:created xsi:type="dcterms:W3CDTF">2020-04-15T10:14:47Z</dcterms:created>
  <dcterms:modified xsi:type="dcterms:W3CDTF">2020-04-17T17:16:46Z</dcterms:modified>
</cp:coreProperties>
</file>