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B8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59" autoAdjust="0"/>
  </p:normalViewPr>
  <p:slideViewPr>
    <p:cSldViewPr>
      <p:cViewPr>
        <p:scale>
          <a:sx n="150" d="100"/>
          <a:sy n="150" d="100"/>
        </p:scale>
        <p:origin x="2448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Integrer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du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css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28750"/>
            <a:ext cx="3124200" cy="179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428750"/>
            <a:ext cx="4410075" cy="158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819150"/>
            <a:ext cx="1219200" cy="12192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699865"/>
            <a:ext cx="4705350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819150"/>
            <a:ext cx="1219200" cy="1219200"/>
          </a:xfrm>
          <a:prstGeom prst="rect">
            <a:avLst/>
          </a:prstGeom>
          <a:noFill/>
        </p:spPr>
      </p:pic>
      <p:pic>
        <p:nvPicPr>
          <p:cNvPr id="16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295275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Sélectionner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avant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de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styliser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181350"/>
            <a:ext cx="3886200" cy="48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152400" y="2724150"/>
            <a:ext cx="287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la 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voiture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ET red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52400" y="3714750"/>
            <a:ext cx="347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la 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voiture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OU camion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171950"/>
            <a:ext cx="3810000" cy="75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181350"/>
            <a:ext cx="2819400" cy="50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ZoneTexte 16"/>
          <p:cNvSpPr txBox="1"/>
          <p:nvPr/>
        </p:nvSpPr>
        <p:spPr>
          <a:xfrm>
            <a:off x="4267200" y="2724150"/>
            <a:ext cx="4513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voiture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DIRECTEMENT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dans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garage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4171950"/>
            <a:ext cx="460217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ZoneTexte 18"/>
          <p:cNvSpPr txBox="1"/>
          <p:nvPr/>
        </p:nvSpPr>
        <p:spPr>
          <a:xfrm>
            <a:off x="4267200" y="3714750"/>
            <a:ext cx="2635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voiture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dans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garage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819150"/>
            <a:ext cx="2971800" cy="178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Comportement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et placement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3077" name="Picture 5" descr="C:\Users\Manu\Desktop\flexb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809750"/>
            <a:ext cx="3761793" cy="1414463"/>
          </a:xfrm>
          <a:prstGeom prst="rect">
            <a:avLst/>
          </a:prstGeom>
          <a:noFill/>
        </p:spPr>
      </p:pic>
      <p:sp>
        <p:nvSpPr>
          <p:cNvPr id="20" name="ZoneTexte 19"/>
          <p:cNvSpPr txBox="1"/>
          <p:nvPr/>
        </p:nvSpPr>
        <p:spPr>
          <a:xfrm>
            <a:off x="2743200" y="1276350"/>
            <a:ext cx="3288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Qu’est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qu’une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Flexbox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409950"/>
            <a:ext cx="55530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Comportement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et placement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3075" name="Picture 3" descr="C:\Users\Manu\Desktop\fl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3550"/>
            <a:ext cx="1844701" cy="2876550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381000" y="1200150"/>
            <a:ext cx="202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justify-content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295400" y="1504950"/>
            <a:ext cx="101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&amp; align-items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6" name="Picture 4" descr="C:\Users\Manu\Desktop\flex-dire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 flipV="1">
            <a:off x="2389163" y="2620987"/>
            <a:ext cx="2689275" cy="1066801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2895600" y="1276350"/>
            <a:ext cx="184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flex-direction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Manu\Desktop\wr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419350"/>
            <a:ext cx="2890848" cy="1336675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6019800" y="1352550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flex-wrap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096000" y="3790950"/>
            <a:ext cx="2076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wrap |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nowrap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| wrap-reverse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90800" y="4552950"/>
            <a:ext cx="299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row| column | row-reverse | column-reverse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anu\Desktop\bo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57350"/>
            <a:ext cx="8305800" cy="1438275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Spécifier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un flex-item !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1000" y="1200150"/>
            <a:ext cx="135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flex-grow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2" name="Picture 2" descr="C:\Users\Manu\Desktop\gr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85950"/>
            <a:ext cx="6903290" cy="1144587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990600" y="1962150"/>
            <a:ext cx="966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flex-grow: 2;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05200" y="1962150"/>
            <a:ext cx="966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flex-grow: 3;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86400" y="1962150"/>
            <a:ext cx="966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flex-grow: 1;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7200" y="3028950"/>
            <a:ext cx="148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flex-shrink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" name="Picture 3" descr="C:\Users\Manu\Desktop\bo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257550"/>
            <a:ext cx="5181600" cy="1438275"/>
          </a:xfrm>
          <a:prstGeom prst="rect">
            <a:avLst/>
          </a:prstGeom>
          <a:noFill/>
        </p:spPr>
      </p:pic>
      <p:pic>
        <p:nvPicPr>
          <p:cNvPr id="19" name="Picture 2" descr="C:\Users\Manu\Desktop\gr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86150"/>
            <a:ext cx="5410200" cy="1144587"/>
          </a:xfrm>
          <a:prstGeom prst="rect">
            <a:avLst/>
          </a:prstGeom>
          <a:noFill/>
        </p:spPr>
      </p:pic>
      <p:sp>
        <p:nvSpPr>
          <p:cNvPr id="21" name="ZoneTexte 20"/>
          <p:cNvSpPr txBox="1"/>
          <p:nvPr/>
        </p:nvSpPr>
        <p:spPr>
          <a:xfrm>
            <a:off x="685800" y="4476750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flex-shrink: 2;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590800" y="4476750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flex-shrink: 1;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191000" y="4476750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flex-shrink: 3;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4" name="Picture 4" descr="C:\Users\Manu\Desktop\align-sel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409950"/>
            <a:ext cx="2483053" cy="1231042"/>
          </a:xfrm>
          <a:prstGeom prst="rect">
            <a:avLst/>
          </a:prstGeom>
          <a:noFill/>
        </p:spPr>
      </p:pic>
      <p:sp>
        <p:nvSpPr>
          <p:cNvPr id="24" name="ZoneTexte 23"/>
          <p:cNvSpPr txBox="1"/>
          <p:nvPr/>
        </p:nvSpPr>
        <p:spPr>
          <a:xfrm>
            <a:off x="6248400" y="3105150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align-self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010400" y="4476750"/>
            <a:ext cx="1373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align-self: flex-end;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3" grpId="0"/>
      <p:bldP spid="14" grpId="0"/>
      <p:bldP spid="17" grpId="0" build="allAtOnce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/>
          <p:cNvSpPr txBox="1"/>
          <p:nvPr/>
        </p:nvSpPr>
        <p:spPr>
          <a:xfrm>
            <a:off x="0" y="24193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Exemples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sym typeface="Wingdings" pitchFamily="2" charset="2"/>
              </a:rPr>
              <a:t>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88</Words>
  <Application>Microsoft Office PowerPoint</Application>
  <PresentationFormat>Affichage à l'écran (16:9)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Manu</dc:creator>
  <cp:lastModifiedBy>Manu</cp:lastModifiedBy>
  <cp:revision>64</cp:revision>
  <dcterms:created xsi:type="dcterms:W3CDTF">2020-04-15T10:14:47Z</dcterms:created>
  <dcterms:modified xsi:type="dcterms:W3CDTF">2020-04-21T12:57:58Z</dcterms:modified>
</cp:coreProperties>
</file>