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>
      <p:cViewPr>
        <p:scale>
          <a:sx n="75" d="100"/>
          <a:sy n="75" d="100"/>
        </p:scale>
        <p:origin x="-1020" y="-12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Box model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666750"/>
            <a:ext cx="18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Ça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parle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chinois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direct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wlh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3" descr="E:\repo\formation\3_css\assets\css-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71750"/>
            <a:ext cx="1846263" cy="1846263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3124200" y="2571750"/>
            <a:ext cx="297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width &amp; height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margin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border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padding	</a:t>
            </a:r>
          </a:p>
        </p:txBody>
      </p:sp>
      <p:pic>
        <p:nvPicPr>
          <p:cNvPr id="4" name="Picture 4" descr="E:\repo\formation\3_css\assets\css-box-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343150"/>
            <a:ext cx="2590800" cy="2432985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1905000" y="142875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Tout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est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une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box en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Box model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4800" y="158115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padding</a:t>
            </a:r>
          </a:p>
        </p:txBody>
      </p:sp>
      <p:pic>
        <p:nvPicPr>
          <p:cNvPr id="2050" name="Picture 2" descr="E:\repo\formation\3_css\assets\vanill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19150"/>
            <a:ext cx="3886200" cy="769144"/>
          </a:xfrm>
          <a:prstGeom prst="rect">
            <a:avLst/>
          </a:prstGeom>
          <a:noFill/>
        </p:spPr>
      </p:pic>
      <p:pic>
        <p:nvPicPr>
          <p:cNvPr id="2051" name="Picture 3" descr="E:\repo\formation\3_css\assets\pad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38350"/>
            <a:ext cx="3886200" cy="1039969"/>
          </a:xfrm>
          <a:prstGeom prst="rect">
            <a:avLst/>
          </a:prstGeom>
          <a:noFill/>
        </p:spPr>
      </p:pic>
      <p:pic>
        <p:nvPicPr>
          <p:cNvPr id="2052" name="Picture 4" descr="E:\repo\formation\3_css\assets\bor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81350"/>
            <a:ext cx="3886200" cy="1445933"/>
          </a:xfrm>
          <a:prstGeom prst="rect">
            <a:avLst/>
          </a:prstGeom>
          <a:noFill/>
        </p:spPr>
      </p:pic>
      <p:pic>
        <p:nvPicPr>
          <p:cNvPr id="2053" name="Picture 5" descr="E:\repo\formation\3_css\assets\margi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2419350"/>
            <a:ext cx="3886200" cy="2080880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228600" y="46202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border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705600" y="188595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margin</a:t>
            </a:r>
          </a:p>
        </p:txBody>
      </p:sp>
      <p:pic>
        <p:nvPicPr>
          <p:cNvPr id="2054" name="Picture 6" descr="E:\repo\formation\3_css\assets\box-htm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1047750"/>
            <a:ext cx="2597150" cy="4590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0" y="2857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Box model 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962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C’est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tout ?!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30</Words>
  <Application>Microsoft Office PowerPoint</Application>
  <PresentationFormat>Affichage à l'écran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88</cp:revision>
  <dcterms:created xsi:type="dcterms:W3CDTF">2020-04-15T10:14:47Z</dcterms:created>
  <dcterms:modified xsi:type="dcterms:W3CDTF">2020-04-21T17:01:02Z</dcterms:modified>
</cp:coreProperties>
</file>