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9" autoAdjust="0"/>
  </p:normalViewPr>
  <p:slideViewPr>
    <p:cSldViewPr>
      <p:cViewPr>
        <p:scale>
          <a:sx n="150" d="100"/>
          <a:sy n="150" d="100"/>
        </p:scale>
        <p:origin x="-552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Position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19600" y="666750"/>
            <a:ext cx="1731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1, 2,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corde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sauter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héhé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71800" y="3204508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static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relative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absolute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fixed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sticky</a:t>
            </a:r>
          </a:p>
        </p:txBody>
      </p:sp>
      <p:pic>
        <p:nvPicPr>
          <p:cNvPr id="1026" name="Picture 2" descr="E:\repo\formation\4_css\assets\all-posi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09750"/>
            <a:ext cx="4191000" cy="1419258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142875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Détermine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comment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est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positionné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l’element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1027" name="Picture 3" descr="E:\repo\formation\4_css\assets\html-posi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809750"/>
            <a:ext cx="2819400" cy="1415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Position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67000" y="1581150"/>
            <a:ext cx="94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c’est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normal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E:\repo\formation\4_css\assets\static-posi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123951"/>
            <a:ext cx="2362200" cy="1233298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590800" y="11239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static</a:t>
            </a:r>
          </a:p>
        </p:txBody>
      </p:sp>
      <p:pic>
        <p:nvPicPr>
          <p:cNvPr id="3075" name="Picture 3" descr="E:\repo\formation\4_css\assets\relative-posi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95549"/>
            <a:ext cx="2362200" cy="1246377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2590800" y="24955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relative</a:t>
            </a:r>
          </a:p>
        </p:txBody>
      </p:sp>
      <p:pic>
        <p:nvPicPr>
          <p:cNvPr id="3076" name="Picture 4" descr="E:\repo\formation\4_css\assets\absolute-positio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67150"/>
            <a:ext cx="2333982" cy="1013015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2590800" y="38671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absolute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7" name="Picture 5" descr="E:\repo\formation\4_css\assets\fixed-positio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392906"/>
            <a:ext cx="2971593" cy="874044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4953000" y="1352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fixed</a:t>
            </a:r>
          </a:p>
        </p:txBody>
      </p:sp>
      <p:pic>
        <p:nvPicPr>
          <p:cNvPr id="3078" name="Picture 6" descr="E:\repo\formation\4_css\assets\sticky-positio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2419350"/>
            <a:ext cx="2967037" cy="985574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953000" y="24193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sticky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667000" y="2952750"/>
            <a:ext cx="1896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 son emplacement normal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67000" y="4248150"/>
            <a:ext cx="272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par rapport au premier parent non-static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876800" y="1733550"/>
            <a:ext cx="127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ça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bouge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pas,</a:t>
            </a:r>
          </a:p>
          <a:p>
            <a:pPr algn="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meme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on scroll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53000" y="2800350"/>
            <a:ext cx="1224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relative, et fixed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4" grpId="0" build="allAtOnce"/>
      <p:bldP spid="15" grpId="0" build="allAtOnce"/>
      <p:bldP spid="16" grpId="0" build="allAtOnce"/>
      <p:bldP spid="1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Position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1026" name="Picture 2" descr="E:\repo\formation\4_css\assets\all-posi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09750"/>
            <a:ext cx="4191000" cy="1419258"/>
          </a:xfrm>
          <a:prstGeom prst="rect">
            <a:avLst/>
          </a:prstGeom>
          <a:noFill/>
        </p:spPr>
      </p:pic>
      <p:pic>
        <p:nvPicPr>
          <p:cNvPr id="1027" name="Picture 3" descr="E:\repo\formation\4_css\assets\html-posi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809750"/>
            <a:ext cx="2819400" cy="1415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53</Words>
  <Application>Microsoft Office PowerPoint</Application>
  <PresentationFormat>Affichage à l'écran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91</cp:revision>
  <dcterms:created xsi:type="dcterms:W3CDTF">2020-04-15T10:14:47Z</dcterms:created>
  <dcterms:modified xsi:type="dcterms:W3CDTF">2020-04-22T17:12:39Z</dcterms:modified>
</cp:coreProperties>
</file>