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59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3DE"/>
    <a:srgbClr val="8246AF"/>
    <a:srgbClr val="FF8200"/>
    <a:srgbClr val="A28E2A"/>
    <a:srgbClr val="00A499"/>
    <a:srgbClr val="0047BB"/>
    <a:srgbClr val="FFB81C"/>
    <a:srgbClr val="E4002B"/>
    <a:srgbClr val="43B02A"/>
    <a:srgbClr val="818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8"/>
    <p:restoredTop sz="86376"/>
  </p:normalViewPr>
  <p:slideViewPr>
    <p:cSldViewPr snapToGrid="0" snapToObjects="1" showGuides="1">
      <p:cViewPr varScale="1">
        <p:scale>
          <a:sx n="82" d="100"/>
          <a:sy n="82" d="100"/>
        </p:scale>
        <p:origin x="936" y="7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17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00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61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02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960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566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527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52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43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95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96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24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5" Type="http://schemas.openxmlformats.org/officeDocument/2006/relationships/image" Target="../media/image5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0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66" y="1989138"/>
            <a:ext cx="8848965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66" y="3602038"/>
            <a:ext cx="884896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6" y="1089025"/>
            <a:ext cx="3422931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182" y="1089025"/>
            <a:ext cx="5306753" cy="5111749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136" y="1989137"/>
            <a:ext cx="3422931" cy="42116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7" y="1089025"/>
            <a:ext cx="3422650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681412" y="1089025"/>
            <a:ext cx="5318522" cy="51117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 sz="12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417" y="1989137"/>
            <a:ext cx="3422650" cy="42116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307" y="6356349"/>
            <a:ext cx="7453312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160" y="6356350"/>
            <a:ext cx="459581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623" y="1089025"/>
            <a:ext cx="8847311" cy="5111749"/>
          </a:xfrm>
        </p:spPr>
        <p:txBody>
          <a:bodyPr/>
          <a:lstStyle>
            <a:lvl1pPr>
              <a:defRPr sz="1500"/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05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Graphic 9" descr="Group of people">
            <a:extLst>
              <a:ext uri="{FF2B5EF4-FFF2-40B4-BE49-F238E27FC236}">
                <a16:creationId xmlns:a16="http://schemas.microsoft.com/office/drawing/2014/main" id="{8BA56092-9111-B143-B961-526B733FD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72402" y="1238006"/>
            <a:ext cx="1917484" cy="1917484"/>
          </a:xfrm>
          <a:prstGeom prst="rect">
            <a:avLst/>
          </a:prstGeom>
        </p:spPr>
      </p:pic>
      <p:pic>
        <p:nvPicPr>
          <p:cNvPr id="6" name="Graphic 10" descr="Man">
            <a:extLst>
              <a:ext uri="{FF2B5EF4-FFF2-40B4-BE49-F238E27FC236}">
                <a16:creationId xmlns:a16="http://schemas.microsoft.com/office/drawing/2014/main" id="{B1AF0C88-27F5-C34F-9F0A-DEDB6C83A5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14410" y="3461379"/>
            <a:ext cx="716625" cy="716625"/>
          </a:xfrm>
          <a:prstGeom prst="rect">
            <a:avLst/>
          </a:prstGeom>
        </p:spPr>
      </p:pic>
      <p:pic>
        <p:nvPicPr>
          <p:cNvPr id="7" name="Graphic 12" descr="Male profile">
            <a:extLst>
              <a:ext uri="{FF2B5EF4-FFF2-40B4-BE49-F238E27FC236}">
                <a16:creationId xmlns:a16="http://schemas.microsoft.com/office/drawing/2014/main" id="{6EC1E57E-499A-BF4F-8A80-AED50E324C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64015" y="5569078"/>
            <a:ext cx="636950" cy="636950"/>
          </a:xfrm>
          <a:prstGeom prst="rect">
            <a:avLst/>
          </a:prstGeom>
        </p:spPr>
      </p:pic>
      <p:pic>
        <p:nvPicPr>
          <p:cNvPr id="8" name="Graphic 13" descr="Female Profile">
            <a:extLst>
              <a:ext uri="{FF2B5EF4-FFF2-40B4-BE49-F238E27FC236}">
                <a16:creationId xmlns:a16="http://schemas.microsoft.com/office/drawing/2014/main" id="{AE3327B8-D978-7442-845A-8112411F3E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387709" y="5569078"/>
            <a:ext cx="636950" cy="636950"/>
          </a:xfrm>
          <a:prstGeom prst="rect">
            <a:avLst/>
          </a:prstGeom>
        </p:spPr>
      </p:pic>
      <p:pic>
        <p:nvPicPr>
          <p:cNvPr id="9" name="Graphic 14" descr="Lecturer">
            <a:extLst>
              <a:ext uri="{FF2B5EF4-FFF2-40B4-BE49-F238E27FC236}">
                <a16:creationId xmlns:a16="http://schemas.microsoft.com/office/drawing/2014/main" id="{9F53553B-9E3A-9843-9F2B-B93B570BB3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513323" y="3428470"/>
            <a:ext cx="754086" cy="754086"/>
          </a:xfrm>
          <a:prstGeom prst="rect">
            <a:avLst/>
          </a:prstGeom>
        </p:spPr>
      </p:pic>
      <p:pic>
        <p:nvPicPr>
          <p:cNvPr id="10" name="Graphic 15" descr="Teacher">
            <a:extLst>
              <a:ext uri="{FF2B5EF4-FFF2-40B4-BE49-F238E27FC236}">
                <a16:creationId xmlns:a16="http://schemas.microsoft.com/office/drawing/2014/main" id="{A11A03C8-A892-D74D-9CDF-BACAF88DAF7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890240" y="3428470"/>
            <a:ext cx="782444" cy="782444"/>
          </a:xfrm>
          <a:prstGeom prst="rect">
            <a:avLst/>
          </a:prstGeom>
        </p:spPr>
      </p:pic>
      <p:pic>
        <p:nvPicPr>
          <p:cNvPr id="11" name="Graphic 17" descr="Users">
            <a:extLst>
              <a:ext uri="{FF2B5EF4-FFF2-40B4-BE49-F238E27FC236}">
                <a16:creationId xmlns:a16="http://schemas.microsoft.com/office/drawing/2014/main" id="{316C44EC-169B-0B4E-94A3-BE01F8EF0A3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3181816" y="1392858"/>
            <a:ext cx="838489" cy="838489"/>
          </a:xfrm>
          <a:prstGeom prst="rect">
            <a:avLst/>
          </a:prstGeom>
        </p:spPr>
      </p:pic>
      <p:pic>
        <p:nvPicPr>
          <p:cNvPr id="12" name="Graphic 18" descr="Circle with right arrow">
            <a:extLst>
              <a:ext uri="{FF2B5EF4-FFF2-40B4-BE49-F238E27FC236}">
                <a16:creationId xmlns:a16="http://schemas.microsoft.com/office/drawing/2014/main" id="{4B062999-28F3-E44F-ADC3-BA16203A218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4704554" y="5553099"/>
            <a:ext cx="636950" cy="636950"/>
          </a:xfrm>
          <a:prstGeom prst="rect">
            <a:avLst/>
          </a:prstGeom>
        </p:spPr>
      </p:pic>
      <p:pic>
        <p:nvPicPr>
          <p:cNvPr id="13" name="Graphic 19" descr="Circle with right arrow">
            <a:extLst>
              <a:ext uri="{FF2B5EF4-FFF2-40B4-BE49-F238E27FC236}">
                <a16:creationId xmlns:a16="http://schemas.microsoft.com/office/drawing/2014/main" id="{CB65D945-9914-0D40-AD83-E97F7F12888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 flipV="1">
            <a:off x="3952461" y="5524566"/>
            <a:ext cx="636950" cy="636950"/>
          </a:xfrm>
          <a:prstGeom prst="rect">
            <a:avLst/>
          </a:prstGeom>
        </p:spPr>
      </p:pic>
      <p:pic>
        <p:nvPicPr>
          <p:cNvPr id="14" name="Graphic 21" descr="Brain in head">
            <a:extLst>
              <a:ext uri="{FF2B5EF4-FFF2-40B4-BE49-F238E27FC236}">
                <a16:creationId xmlns:a16="http://schemas.microsoft.com/office/drawing/2014/main" id="{4B792DCB-9991-4541-9ACA-3CA35E3472C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0761" y="5278189"/>
            <a:ext cx="805696" cy="805696"/>
          </a:xfrm>
          <a:prstGeom prst="rect">
            <a:avLst/>
          </a:prstGeom>
        </p:spPr>
      </p:pic>
      <p:pic>
        <p:nvPicPr>
          <p:cNvPr id="15" name="Graphic 22" descr="Person with idea">
            <a:extLst>
              <a:ext uri="{FF2B5EF4-FFF2-40B4-BE49-F238E27FC236}">
                <a16:creationId xmlns:a16="http://schemas.microsoft.com/office/drawing/2014/main" id="{74BD63EC-1B68-8E47-AD6C-C913CB4BC09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2259364" y="2214899"/>
            <a:ext cx="903687" cy="903687"/>
          </a:xfrm>
          <a:prstGeom prst="rect">
            <a:avLst/>
          </a:prstGeom>
        </p:spPr>
      </p:pic>
      <p:pic>
        <p:nvPicPr>
          <p:cNvPr id="16" name="Graphic 23" descr="Group brainstorm">
            <a:extLst>
              <a:ext uri="{FF2B5EF4-FFF2-40B4-BE49-F238E27FC236}">
                <a16:creationId xmlns:a16="http://schemas.microsoft.com/office/drawing/2014/main" id="{94418B85-4F9A-9E4C-954C-1DE5E9BF7C0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2025736" y="1089025"/>
            <a:ext cx="926748" cy="926748"/>
          </a:xfrm>
          <a:prstGeom prst="rect">
            <a:avLst/>
          </a:prstGeom>
        </p:spPr>
      </p:pic>
      <p:pic>
        <p:nvPicPr>
          <p:cNvPr id="17" name="Graphic 24" descr="Customer review">
            <a:extLst>
              <a:ext uri="{FF2B5EF4-FFF2-40B4-BE49-F238E27FC236}">
                <a16:creationId xmlns:a16="http://schemas.microsoft.com/office/drawing/2014/main" id="{9F777055-6B4D-CA48-AB1B-BF2DE4E11096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1382258" y="3354616"/>
            <a:ext cx="930153" cy="930153"/>
          </a:xfrm>
          <a:prstGeom prst="rect">
            <a:avLst/>
          </a:prstGeom>
        </p:spPr>
      </p:pic>
      <p:pic>
        <p:nvPicPr>
          <p:cNvPr id="18" name="Graphic 25" descr="Social network">
            <a:extLst>
              <a:ext uri="{FF2B5EF4-FFF2-40B4-BE49-F238E27FC236}">
                <a16:creationId xmlns:a16="http://schemas.microsoft.com/office/drawing/2014/main" id="{3B532E8A-03A6-9F42-A374-7808B01DC6E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260761" y="4026960"/>
            <a:ext cx="1228751" cy="1228751"/>
          </a:xfrm>
          <a:prstGeom prst="rect">
            <a:avLst/>
          </a:prstGeom>
        </p:spPr>
      </p:pic>
      <p:pic>
        <p:nvPicPr>
          <p:cNvPr id="19" name="Graphic 26" descr="Line arrow: Straight">
            <a:extLst>
              <a:ext uri="{FF2B5EF4-FFF2-40B4-BE49-F238E27FC236}">
                <a16:creationId xmlns:a16="http://schemas.microsoft.com/office/drawing/2014/main" id="{55D64AEE-8A1C-1944-8344-D373F5865599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>
            <a:off x="1771472" y="4550001"/>
            <a:ext cx="636950" cy="636950"/>
          </a:xfrm>
          <a:prstGeom prst="rect">
            <a:avLst/>
          </a:prstGeom>
        </p:spPr>
      </p:pic>
      <p:pic>
        <p:nvPicPr>
          <p:cNvPr id="20" name="Graphic 27" descr="Head with gears">
            <a:extLst>
              <a:ext uri="{FF2B5EF4-FFF2-40B4-BE49-F238E27FC236}">
                <a16:creationId xmlns:a16="http://schemas.microsoft.com/office/drawing/2014/main" id="{D042BD17-41C5-F44D-8A19-F74022B49B7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80667" y="5309036"/>
            <a:ext cx="805696" cy="805696"/>
          </a:xfrm>
          <a:prstGeom prst="rect">
            <a:avLst/>
          </a:prstGeom>
        </p:spPr>
      </p:pic>
      <p:pic>
        <p:nvPicPr>
          <p:cNvPr id="21" name="Graphic 28" descr="Single gear">
            <a:extLst>
              <a:ext uri="{FF2B5EF4-FFF2-40B4-BE49-F238E27FC236}">
                <a16:creationId xmlns:a16="http://schemas.microsoft.com/office/drawing/2014/main" id="{89436A01-E691-8D47-BFDA-1DEF984FA5C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3232529" y="2256640"/>
            <a:ext cx="840056" cy="840056"/>
          </a:xfrm>
          <a:prstGeom prst="rect">
            <a:avLst/>
          </a:prstGeom>
        </p:spPr>
      </p:pic>
      <p:pic>
        <p:nvPicPr>
          <p:cNvPr id="22" name="Graphic 29" descr="Gears">
            <a:extLst>
              <a:ext uri="{FF2B5EF4-FFF2-40B4-BE49-F238E27FC236}">
                <a16:creationId xmlns:a16="http://schemas.microsoft.com/office/drawing/2014/main" id="{A238F938-0F46-634B-B2B8-ABF77363794C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flipH="1">
            <a:off x="7245757" y="5597132"/>
            <a:ext cx="636950" cy="636950"/>
          </a:xfrm>
          <a:prstGeom prst="rect">
            <a:avLst/>
          </a:prstGeom>
        </p:spPr>
      </p:pic>
      <p:pic>
        <p:nvPicPr>
          <p:cNvPr id="23" name="Graphic 32" descr="Brain in head">
            <a:extLst>
              <a:ext uri="{FF2B5EF4-FFF2-40B4-BE49-F238E27FC236}">
                <a16:creationId xmlns:a16="http://schemas.microsoft.com/office/drawing/2014/main" id="{AF455106-D562-3C43-9C99-E390EE8ADD4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043835" y="5306081"/>
            <a:ext cx="805696" cy="805696"/>
          </a:xfrm>
          <a:prstGeom prst="rect">
            <a:avLst/>
          </a:prstGeom>
        </p:spPr>
      </p:pic>
      <p:pic>
        <p:nvPicPr>
          <p:cNvPr id="24" name="Graphic 33" descr="Head with gears">
            <a:extLst>
              <a:ext uri="{FF2B5EF4-FFF2-40B4-BE49-F238E27FC236}">
                <a16:creationId xmlns:a16="http://schemas.microsoft.com/office/drawing/2014/main" id="{284585C7-841F-DF47-9DC4-69515CF5FC3E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2584612" y="5306081"/>
            <a:ext cx="805696" cy="805696"/>
          </a:xfrm>
          <a:prstGeom prst="rect">
            <a:avLst/>
          </a:prstGeom>
        </p:spPr>
      </p:pic>
      <p:pic>
        <p:nvPicPr>
          <p:cNvPr id="25" name="Graphic 2" descr="Drawing compass">
            <a:extLst>
              <a:ext uri="{FF2B5EF4-FFF2-40B4-BE49-F238E27FC236}">
                <a16:creationId xmlns:a16="http://schemas.microsoft.com/office/drawing/2014/main" id="{EC473176-36CB-064B-88E5-F7394D531F3F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>
            <a:off x="8267409" y="1303475"/>
            <a:ext cx="636950" cy="636950"/>
          </a:xfrm>
          <a:prstGeom prst="rect">
            <a:avLst/>
          </a:prstGeom>
        </p:spPr>
      </p:pic>
      <p:pic>
        <p:nvPicPr>
          <p:cNvPr id="26" name="Graphic 35" descr="Thought bubble">
            <a:extLst>
              <a:ext uri="{FF2B5EF4-FFF2-40B4-BE49-F238E27FC236}">
                <a16:creationId xmlns:a16="http://schemas.microsoft.com/office/drawing/2014/main" id="{BCCDBBFC-23D9-3149-926D-4CE047C7CE39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433923" y="3229031"/>
            <a:ext cx="636950" cy="636950"/>
          </a:xfrm>
          <a:prstGeom prst="rect">
            <a:avLst/>
          </a:prstGeom>
        </p:spPr>
      </p:pic>
      <p:pic>
        <p:nvPicPr>
          <p:cNvPr id="27" name="Graphic 37" descr="Speech">
            <a:extLst>
              <a:ext uri="{FF2B5EF4-FFF2-40B4-BE49-F238E27FC236}">
                <a16:creationId xmlns:a16="http://schemas.microsoft.com/office/drawing/2014/main" id="{8A44A20E-DF05-A34D-B0F0-5F4272E60A0B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>
            <a:off x="6354009" y="2450808"/>
            <a:ext cx="636950" cy="636950"/>
          </a:xfrm>
          <a:prstGeom prst="rect">
            <a:avLst/>
          </a:prstGeom>
        </p:spPr>
      </p:pic>
      <p:pic>
        <p:nvPicPr>
          <p:cNvPr id="28" name="Graphic 39" descr="Atom">
            <a:extLst>
              <a:ext uri="{FF2B5EF4-FFF2-40B4-BE49-F238E27FC236}">
                <a16:creationId xmlns:a16="http://schemas.microsoft.com/office/drawing/2014/main" id="{5A0077D1-85C3-254E-A49E-94949B9C4A27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flipH="1">
            <a:off x="6740678" y="1406997"/>
            <a:ext cx="636950" cy="636950"/>
          </a:xfrm>
          <a:prstGeom prst="rect">
            <a:avLst/>
          </a:prstGeom>
        </p:spPr>
      </p:pic>
      <p:pic>
        <p:nvPicPr>
          <p:cNvPr id="29" name="Graphic 41" descr="Test tubes">
            <a:extLst>
              <a:ext uri="{FF2B5EF4-FFF2-40B4-BE49-F238E27FC236}">
                <a16:creationId xmlns:a16="http://schemas.microsoft.com/office/drawing/2014/main" id="{F5A4F0A3-99AE-6A49-87BF-B7D1143F66DB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flipH="1">
            <a:off x="5328104" y="2348267"/>
            <a:ext cx="636950" cy="636950"/>
          </a:xfrm>
          <a:prstGeom prst="rect">
            <a:avLst/>
          </a:prstGeom>
        </p:spPr>
      </p:pic>
      <p:pic>
        <p:nvPicPr>
          <p:cNvPr id="30" name="Graphic 43" descr="Microscope">
            <a:extLst>
              <a:ext uri="{FF2B5EF4-FFF2-40B4-BE49-F238E27FC236}">
                <a16:creationId xmlns:a16="http://schemas.microsoft.com/office/drawing/2014/main" id="{DB493893-7997-6242-9430-7C93C1EB0BE4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 flipH="1">
            <a:off x="5969091" y="1364283"/>
            <a:ext cx="636950" cy="636950"/>
          </a:xfrm>
          <a:prstGeom prst="rect">
            <a:avLst/>
          </a:prstGeom>
        </p:spPr>
      </p:pic>
      <p:pic>
        <p:nvPicPr>
          <p:cNvPr id="31" name="Graphic 45" descr="Classroom">
            <a:extLst>
              <a:ext uri="{FF2B5EF4-FFF2-40B4-BE49-F238E27FC236}">
                <a16:creationId xmlns:a16="http://schemas.microsoft.com/office/drawing/2014/main" id="{FF92F250-1541-EC40-80C3-5E56AD99EF7E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 flipH="1">
            <a:off x="2727391" y="3447188"/>
            <a:ext cx="826628" cy="826628"/>
          </a:xfrm>
          <a:prstGeom prst="rect">
            <a:avLst/>
          </a:prstGeom>
        </p:spPr>
      </p:pic>
      <p:pic>
        <p:nvPicPr>
          <p:cNvPr id="32" name="Graphic 47" descr="Flask">
            <a:extLst>
              <a:ext uri="{FF2B5EF4-FFF2-40B4-BE49-F238E27FC236}">
                <a16:creationId xmlns:a16="http://schemas.microsoft.com/office/drawing/2014/main" id="{220E7A94-20AC-FE4E-895A-C1D518C28818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 flipH="1">
            <a:off x="7512265" y="1296635"/>
            <a:ext cx="636950" cy="636950"/>
          </a:xfrm>
          <a:prstGeom prst="rect">
            <a:avLst/>
          </a:prstGeom>
        </p:spPr>
      </p:pic>
      <p:pic>
        <p:nvPicPr>
          <p:cNvPr id="33" name="Graphic 49" descr="Books">
            <a:extLst>
              <a:ext uri="{FF2B5EF4-FFF2-40B4-BE49-F238E27FC236}">
                <a16:creationId xmlns:a16="http://schemas.microsoft.com/office/drawing/2014/main" id="{49B552D2-CCB1-804E-91DA-E3D9C7E9BE43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 flipH="1">
            <a:off x="4247181" y="1406997"/>
            <a:ext cx="636950" cy="636950"/>
          </a:xfrm>
          <a:prstGeom prst="rect">
            <a:avLst/>
          </a:prstGeom>
        </p:spPr>
      </p:pic>
      <p:pic>
        <p:nvPicPr>
          <p:cNvPr id="34" name="Graphic 51" descr="Graduation cap">
            <a:extLst>
              <a:ext uri="{FF2B5EF4-FFF2-40B4-BE49-F238E27FC236}">
                <a16:creationId xmlns:a16="http://schemas.microsoft.com/office/drawing/2014/main" id="{09674F0D-2C94-5246-81C6-511669CB52CF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 flipH="1">
            <a:off x="7507019" y="2416149"/>
            <a:ext cx="636950" cy="636950"/>
          </a:xfrm>
          <a:prstGeom prst="rect">
            <a:avLst/>
          </a:prstGeom>
        </p:spPr>
      </p:pic>
      <p:pic>
        <p:nvPicPr>
          <p:cNvPr id="35" name="Graphic 53" descr="Diploma roll">
            <a:extLst>
              <a:ext uri="{FF2B5EF4-FFF2-40B4-BE49-F238E27FC236}">
                <a16:creationId xmlns:a16="http://schemas.microsoft.com/office/drawing/2014/main" id="{A6D7EFFA-F5EF-3C4D-9214-A1D3117DF0EB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flipH="1">
            <a:off x="4368927" y="2358193"/>
            <a:ext cx="636950" cy="636950"/>
          </a:xfrm>
          <a:prstGeom prst="rect">
            <a:avLst/>
          </a:prstGeom>
        </p:spPr>
      </p:pic>
      <p:pic>
        <p:nvPicPr>
          <p:cNvPr id="36" name="Graphic 55" descr="Woman">
            <a:extLst>
              <a:ext uri="{FF2B5EF4-FFF2-40B4-BE49-F238E27FC236}">
                <a16:creationId xmlns:a16="http://schemas.microsoft.com/office/drawing/2014/main" id="{DC955CB7-E79A-AE4A-84DD-A6673810745C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 flipH="1">
            <a:off x="6354009" y="3354616"/>
            <a:ext cx="716625" cy="716625"/>
          </a:xfrm>
          <a:prstGeom prst="rect">
            <a:avLst/>
          </a:prstGeom>
        </p:spPr>
      </p:pic>
      <p:pic>
        <p:nvPicPr>
          <p:cNvPr id="37" name="Graphic 57" descr="Lightbulb and gear">
            <a:extLst>
              <a:ext uri="{FF2B5EF4-FFF2-40B4-BE49-F238E27FC236}">
                <a16:creationId xmlns:a16="http://schemas.microsoft.com/office/drawing/2014/main" id="{293491CE-051D-5A4B-B9BB-24E987B004E4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 flipH="1">
            <a:off x="5111007" y="1364283"/>
            <a:ext cx="636950" cy="636950"/>
          </a:xfrm>
          <a:prstGeom prst="rect">
            <a:avLst/>
          </a:prstGeom>
        </p:spPr>
      </p:pic>
      <p:pic>
        <p:nvPicPr>
          <p:cNvPr id="38" name="Graphic 40" descr="Line arrow: Straight">
            <a:extLst>
              <a:ext uri="{FF2B5EF4-FFF2-40B4-BE49-F238E27FC236}">
                <a16:creationId xmlns:a16="http://schemas.microsoft.com/office/drawing/2014/main" id="{F556DBA8-1848-0F48-9133-53A23D2F73D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V="1">
            <a:off x="2503755" y="4550001"/>
            <a:ext cx="636950" cy="6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5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66" y="1989138"/>
            <a:ext cx="8848965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66" y="3602038"/>
            <a:ext cx="8848964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6" y="1989139"/>
            <a:ext cx="8855869" cy="4211637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102837"/>
            <a:ext cx="8849800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89139"/>
            <a:ext cx="8855869" cy="4211637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6"/>
            <a:ext cx="8848965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135" y="1987551"/>
            <a:ext cx="4364715" cy="4213687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87551"/>
            <a:ext cx="4370785" cy="418941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89138"/>
            <a:ext cx="4374356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066" y="2314323"/>
            <a:ext cx="4374357" cy="38753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989138"/>
            <a:ext cx="4370785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14323"/>
            <a:ext cx="4370785" cy="38753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89138"/>
            <a:ext cx="4374356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066" y="2314323"/>
            <a:ext cx="4374357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989138"/>
            <a:ext cx="4370785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14323"/>
            <a:ext cx="4370785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0135" y="4418252"/>
            <a:ext cx="4374356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50134" y="4650749"/>
            <a:ext cx="4374356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29076" y="4410160"/>
            <a:ext cx="4374356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29076" y="4642657"/>
            <a:ext cx="4374356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133" y="1989138"/>
            <a:ext cx="2801489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416" y="2314323"/>
            <a:ext cx="2800603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0134" y="4418252"/>
            <a:ext cx="2800603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50133" y="4650749"/>
            <a:ext cx="2800922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177352" y="1989139"/>
            <a:ext cx="2800603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177635" y="2314324"/>
            <a:ext cx="2800603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177353" y="4418253"/>
            <a:ext cx="2800603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177353" y="4650750"/>
            <a:ext cx="2800602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7641" y="1989140"/>
            <a:ext cx="2800603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97924" y="2314325"/>
            <a:ext cx="2800603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197642" y="4418254"/>
            <a:ext cx="2800603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197642" y="4650751"/>
            <a:ext cx="2800602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0" y="1089025"/>
            <a:ext cx="8848965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6" y="1104757"/>
            <a:ext cx="8848965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94171"/>
            <a:ext cx="8848965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351" y="6356350"/>
            <a:ext cx="818724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5153" y="6356351"/>
            <a:ext cx="7368363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594" y="6356350"/>
            <a:ext cx="415437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E2A53DE9-AD6F-2342-A133-4FEFC785D02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2351" y="227013"/>
            <a:ext cx="4775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87" r:id="rId14"/>
  </p:sldLayoutIdLst>
  <p:hf hdr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tabLst>
          <a:tab pos="394097" algn="l"/>
        </a:tabLst>
        <a:defRPr sz="3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91" userDrawn="1">
          <p15:clr>
            <a:srgbClr val="F26B43"/>
          </p15:clr>
        </p15:guide>
        <p15:guide id="3" pos="566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pos="550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618" userDrawn="1">
          <p15:clr>
            <a:srgbClr val="F26B43"/>
          </p15:clr>
        </p15:guide>
        <p15:guide id="14" pos="5398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2846" userDrawn="1">
          <p15:clr>
            <a:srgbClr val="F26B43"/>
          </p15:clr>
        </p15:guide>
        <p15:guide id="17" pos="2914" userDrawn="1">
          <p15:clr>
            <a:srgbClr val="F26B43"/>
          </p15:clr>
        </p15:guide>
        <p15:guide id="18" pos="5483" userDrawn="1">
          <p15:clr>
            <a:srgbClr val="F26B43"/>
          </p15:clr>
        </p15:guide>
        <p15:guide id="19" pos="2319" userDrawn="1">
          <p15:clr>
            <a:srgbClr val="F26B43"/>
          </p15:clr>
        </p15:guide>
        <p15:guide id="20" pos="2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0391-8E2B-C4CD-05D0-ECA1346AA1AF}"/>
              </a:ext>
            </a:extLst>
          </p:cNvPr>
          <p:cNvSpPr txBox="1"/>
          <p:nvPr/>
        </p:nvSpPr>
        <p:spPr>
          <a:xfrm>
            <a:off x="568447" y="1819469"/>
            <a:ext cx="821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for Analysis of Context-Free Grammars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8E13E-D010-42AC-F617-D007F5D0CBAF}"/>
              </a:ext>
            </a:extLst>
          </p:cNvPr>
          <p:cNvSpPr txBox="1"/>
          <p:nvPr/>
        </p:nvSpPr>
        <p:spPr>
          <a:xfrm>
            <a:off x="2499253" y="3198167"/>
            <a:ext cx="414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Ruubesh Govindaraj (GOV0005)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6FC76-6BE6-7F93-8A1F-B0F9C794EA3F}"/>
              </a:ext>
            </a:extLst>
          </p:cNvPr>
          <p:cNvSpPr txBox="1"/>
          <p:nvPr/>
        </p:nvSpPr>
        <p:spPr>
          <a:xfrm>
            <a:off x="4189053" y="2574527"/>
            <a:ext cx="48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3957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</a:t>
            </a:r>
            <a:r>
              <a:rPr lang="en-IN"/>
              <a:t>7</a:t>
            </a:r>
            <a:r>
              <a:rPr lang="cs-CZ"/>
              <a:t>/0</a:t>
            </a:r>
            <a:r>
              <a:rPr lang="en-IN"/>
              <a:t>7</a:t>
            </a:r>
            <a:r>
              <a:rPr lang="cs-CZ"/>
              <a:t>/20</a:t>
            </a:r>
            <a:r>
              <a:rPr lang="en-IN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9</a:t>
            </a:fld>
            <a:endParaRPr lang="cs-CZ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967AC7BD-5F7C-CFB1-7CA0-364634D9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33" y="901066"/>
            <a:ext cx="6763333" cy="55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</a:t>
            </a:r>
            <a:r>
              <a:rPr lang="en-IN"/>
              <a:t>7</a:t>
            </a:r>
            <a:r>
              <a:rPr lang="cs-CZ"/>
              <a:t>/0</a:t>
            </a:r>
            <a:r>
              <a:rPr lang="en-IN"/>
              <a:t>7</a:t>
            </a:r>
            <a:r>
              <a:rPr lang="cs-CZ"/>
              <a:t>/20</a:t>
            </a:r>
            <a:r>
              <a:rPr lang="en-IN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10</a:t>
            </a:fld>
            <a:endParaRPr lang="cs-C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40E6A-AEC9-99FC-049E-54DFA026EE2A}"/>
              </a:ext>
            </a:extLst>
          </p:cNvPr>
          <p:cNvSpPr txBox="1"/>
          <p:nvPr/>
        </p:nvSpPr>
        <p:spPr>
          <a:xfrm>
            <a:off x="1095153" y="2612570"/>
            <a:ext cx="3845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 and usability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56C7C-16A9-F637-504E-EBD35AF28663}"/>
              </a:ext>
            </a:extLst>
          </p:cNvPr>
          <p:cNvSpPr txBox="1"/>
          <p:nvPr/>
        </p:nvSpPr>
        <p:spPr>
          <a:xfrm>
            <a:off x="571713" y="1595535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564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2044043" y="2889729"/>
            <a:ext cx="5055913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4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</a:t>
            </a:fld>
            <a:endParaRPr lang="cs-C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61C93-AFB9-0D78-D37D-DA0F53336179}"/>
              </a:ext>
            </a:extLst>
          </p:cNvPr>
          <p:cNvSpPr txBox="1"/>
          <p:nvPr/>
        </p:nvSpPr>
        <p:spPr>
          <a:xfrm>
            <a:off x="571713" y="1351508"/>
            <a:ext cx="70090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accessible tools and steep learning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the program using Python and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of the application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Automatic and manual derivation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Creating and editing grammars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Performing transformations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Computing FIRST and FOLLOW sets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Detecting grammar properties and 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different kinds of conflicts</a:t>
            </a:r>
          </a:p>
        </p:txBody>
      </p:sp>
    </p:spTree>
    <p:extLst>
      <p:ext uri="{BB962C8B-B14F-4D97-AF65-F5344CB8AC3E}">
        <p14:creationId xmlns:p14="http://schemas.microsoft.com/office/powerpoint/2010/main" val="21186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2</a:t>
            </a:fld>
            <a:endParaRPr lang="cs-CZ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76C5099A-7F61-1346-7294-1AD3B2C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3</a:t>
            </a:fld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5099A-7F61-1346-7294-1AD3B2C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358599"/>
            <a:ext cx="9143999" cy="41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4</a:t>
            </a:fld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5099A-7F61-1346-7294-1AD3B2C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5</a:t>
            </a:fld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5099A-7F61-1346-7294-1AD3B2C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746759"/>
            <a:ext cx="9143999" cy="33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6</a:t>
            </a:fld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5099A-7F61-1346-7294-1AD3B2C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39890"/>
            <a:ext cx="9144000" cy="4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9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</a:t>
            </a:r>
            <a:r>
              <a:rPr lang="en-IN" dirty="0"/>
              <a:t>7</a:t>
            </a:r>
            <a:r>
              <a:rPr lang="cs-CZ" dirty="0"/>
              <a:t>/0</a:t>
            </a:r>
            <a:r>
              <a:rPr lang="en-IN" dirty="0"/>
              <a:t>7</a:t>
            </a:r>
            <a:r>
              <a:rPr lang="cs-CZ" dirty="0"/>
              <a:t>/20</a:t>
            </a:r>
            <a:r>
              <a:rPr lang="en-IN" dirty="0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7</a:t>
            </a:fld>
            <a:endParaRPr lang="cs-C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D65C1-A568-E7BE-1238-532D4C17B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177" y="1082352"/>
            <a:ext cx="9160354" cy="51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</a:t>
            </a:r>
            <a:r>
              <a:rPr lang="en-IN"/>
              <a:t>7</a:t>
            </a:r>
            <a:r>
              <a:rPr lang="cs-CZ"/>
              <a:t>/0</a:t>
            </a:r>
            <a:r>
              <a:rPr lang="en-IN"/>
              <a:t>7</a:t>
            </a:r>
            <a:r>
              <a:rPr lang="cs-CZ"/>
              <a:t>/20</a:t>
            </a:r>
            <a:r>
              <a:rPr lang="en-IN"/>
              <a:t>24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Program for Analysis of Context-Free Grammars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8</a:t>
            </a:fld>
            <a:endParaRPr lang="cs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81693-E633-3419-8CE5-D277FB0A4FFB}"/>
              </a:ext>
            </a:extLst>
          </p:cNvPr>
          <p:cNvSpPr txBox="1"/>
          <p:nvPr/>
        </p:nvSpPr>
        <p:spPr>
          <a:xfrm>
            <a:off x="981075" y="2204952"/>
            <a:ext cx="2082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configparser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itertools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Tempfile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shutil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6DA11-270A-8531-2D36-05589F769953}"/>
              </a:ext>
            </a:extLst>
          </p:cNvPr>
          <p:cNvSpPr txBox="1"/>
          <p:nvPr/>
        </p:nvSpPr>
        <p:spPr>
          <a:xfrm>
            <a:off x="571713" y="1576873"/>
            <a:ext cx="3274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46122001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69</TotalTime>
  <Words>250</Words>
  <Application>Microsoft Office PowerPoint</Application>
  <PresentationFormat>On-screen Show (4:3)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Govindaraj Ruubesh</cp:lastModifiedBy>
  <cp:revision>11</cp:revision>
  <dcterms:created xsi:type="dcterms:W3CDTF">2019-09-01T08:00:02Z</dcterms:created>
  <dcterms:modified xsi:type="dcterms:W3CDTF">2024-07-17T13:55:37Z</dcterms:modified>
</cp:coreProperties>
</file>