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89" r:id="rId9"/>
    <p:sldId id="290" r:id="rId10"/>
    <p:sldId id="291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entury" panose="02040604050505020304" pitchFamily="18" charset="0"/>
                <a:ea typeface="MS PGothic" panose="020B0600070205080204" pitchFamily="34" charset="-128"/>
              </a:rPr>
              <a:t>Kitsune</a:t>
            </a:r>
            <a:endParaRPr lang="en-GB" dirty="0">
              <a:solidFill>
                <a:schemeClr val="accent6"/>
              </a:solidFill>
              <a:latin typeface="Century" panose="020406040505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By VGDA SHINOBI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accent6"/>
                </a:solidFill>
              </a:rPr>
              <a:t>Lore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Lore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875821" cy="4093243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is a ninja from the fox clan.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He comes back to find his village destroyed and learns that an enemy ninja clan seeks to steal an ancient artifact from their shrine.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goes on a quest to stop the rival ninjas and get to the shrine before they do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75F74-4393-4042-BE9B-973EC29A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785" y="3873206"/>
            <a:ext cx="1504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GB" sz="7200" dirty="0">
                <a:solidFill>
                  <a:schemeClr val="accent6"/>
                </a:solidFill>
              </a:rPr>
              <a:t>Mechanics</a:t>
            </a: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Mechanics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369579"/>
          </a:xfrm>
        </p:spPr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Movement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050742"/>
            <a:ext cx="5157787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2-D </a:t>
            </a:r>
            <a:r>
              <a:rPr lang="en-GB" dirty="0" err="1">
                <a:solidFill>
                  <a:schemeClr val="accent6"/>
                </a:solidFill>
              </a:rPr>
              <a:t>Sidescroller</a:t>
            </a: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Single Player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Platform/Puzzle/Shooter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050742"/>
            <a:ext cx="5183188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Left, Right, and Jump movement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Teleportation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Damage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Kunai with Rope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F8051A-FDB8-40AE-97BF-E0C6E64C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36957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700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91917"/>
          </a:xfrm>
        </p:spPr>
        <p:txBody>
          <a:bodyPr/>
          <a:lstStyle/>
          <a:p>
            <a:pPr algn="ctr"/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r>
              <a:rPr lang="en-GB" sz="7200" dirty="0">
                <a:solidFill>
                  <a:schemeClr val="accent6"/>
                </a:solidFill>
              </a:rPr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26988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B216A-44C7-4651-B526-760BD9DF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5" y="1376039"/>
            <a:ext cx="8601476" cy="483833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5C8FF0C-8C4D-4C47-8E2D-2FA01749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915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Prototype Demo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Thank You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purl.org/dc/elements/1.1/"/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99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</vt:lpstr>
      <vt:lpstr>Trade Gothic LT Pro</vt:lpstr>
      <vt:lpstr>Trebuchet MS</vt:lpstr>
      <vt:lpstr>Wingdings</vt:lpstr>
      <vt:lpstr>Office Theme</vt:lpstr>
      <vt:lpstr>Kitsune</vt:lpstr>
      <vt:lpstr>Lore    </vt:lpstr>
      <vt:lpstr>Lore</vt:lpstr>
      <vt:lpstr>Mechanics    </vt:lpstr>
      <vt:lpstr>Mechanics</vt:lpstr>
      <vt:lpstr>       Concept Art</vt:lpstr>
      <vt:lpstr>Concept Art</vt:lpstr>
      <vt:lpstr>Prototype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2019-03-14T15:27:48Z</dcterms:created>
  <dcterms:modified xsi:type="dcterms:W3CDTF">2019-03-14T21:59:33Z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