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0" r:id="rId8"/>
    <p:sldId id="289" r:id="rId9"/>
    <p:sldId id="290" r:id="rId10"/>
    <p:sldId id="291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GB" smtClean="0"/>
              <a:t>14/03/2019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GB" smtClean="0"/>
              <a:t>14/03/2019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Century" panose="02040604050505020304" pitchFamily="18" charset="0"/>
                <a:ea typeface="MS PGothic" panose="020B0600070205080204" pitchFamily="34" charset="-128"/>
              </a:rPr>
              <a:t>Kitsune</a:t>
            </a:r>
            <a:endParaRPr lang="en-GB" dirty="0">
              <a:solidFill>
                <a:schemeClr val="accent6"/>
              </a:solidFill>
              <a:latin typeface="Century" panose="020406040505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By VGDA SHINOBI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sz="9600" dirty="0">
                <a:solidFill>
                  <a:schemeClr val="accent6"/>
                </a:solidFill>
              </a:rPr>
              <a:t>Lore</a:t>
            </a:r>
            <a:br>
              <a:rPr lang="en-US" dirty="0">
                <a:solidFill>
                  <a:schemeClr val="accent6"/>
                </a:solidFill>
              </a:rPr>
            </a:br>
            <a:br>
              <a:rPr lang="en-US" dirty="0">
                <a:solidFill>
                  <a:schemeClr val="accent6"/>
                </a:solidFill>
              </a:rPr>
            </a:br>
            <a:br>
              <a:rPr lang="en-US" dirty="0">
                <a:solidFill>
                  <a:schemeClr val="accent6"/>
                </a:solidFill>
              </a:rPr>
            </a:br>
            <a:br>
              <a:rPr lang="en-US" dirty="0">
                <a:solidFill>
                  <a:schemeClr val="accent6"/>
                </a:solidFill>
              </a:rPr>
            </a:b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Lore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8875821" cy="4093243"/>
          </a:xfrm>
        </p:spPr>
        <p:txBody>
          <a:bodyPr/>
          <a:lstStyle/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6"/>
                </a:solidFill>
              </a:rPr>
              <a:t>Kitsune is a ninja from the fox clan.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6"/>
                </a:solidFill>
              </a:rPr>
              <a:t>He comes back to find his village destroyed and learns that an enemy ninja clan seeks to steal an ancient artifact from their shrine.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6"/>
                </a:solidFill>
              </a:rPr>
              <a:t>Kitsune goes on a quest to stop the enemy ninjas and get to the shrine before they do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F75F74-4393-4042-BE9B-973EC29AE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785" y="3873206"/>
            <a:ext cx="15049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GB" sz="7200" dirty="0">
                <a:solidFill>
                  <a:schemeClr val="accent6"/>
                </a:solidFill>
              </a:rPr>
              <a:t>Mechanics</a:t>
            </a:r>
            <a:br>
              <a:rPr lang="en-GB" dirty="0">
                <a:solidFill>
                  <a:schemeClr val="accent6"/>
                </a:solidFill>
              </a:rPr>
            </a:br>
            <a:br>
              <a:rPr lang="en-GB" dirty="0">
                <a:solidFill>
                  <a:schemeClr val="accent6"/>
                </a:solidFill>
              </a:rPr>
            </a:br>
            <a:br>
              <a:rPr lang="en-GB" dirty="0">
                <a:solidFill>
                  <a:schemeClr val="accent6"/>
                </a:solidFill>
              </a:rPr>
            </a:br>
            <a:br>
              <a:rPr lang="en-GB" dirty="0">
                <a:solidFill>
                  <a:schemeClr val="accent6"/>
                </a:solidFill>
              </a:rPr>
            </a:b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Mechanics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369579"/>
          </a:xfrm>
        </p:spPr>
        <p:txBody>
          <a:bodyPr/>
          <a:lstStyle/>
          <a:p>
            <a:r>
              <a:rPr lang="da-DK" dirty="0">
                <a:solidFill>
                  <a:schemeClr val="accent6"/>
                </a:solidFill>
              </a:rPr>
              <a:t>Movement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050742"/>
            <a:ext cx="5157787" cy="4138921"/>
          </a:xfrm>
        </p:spPr>
        <p:txBody>
          <a:bodyPr/>
          <a:lstStyle/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6"/>
                </a:solidFill>
              </a:rPr>
              <a:t>2-D </a:t>
            </a:r>
            <a:r>
              <a:rPr lang="en-GB" dirty="0" err="1">
                <a:solidFill>
                  <a:schemeClr val="accent6"/>
                </a:solidFill>
              </a:rPr>
              <a:t>Sidescroller</a:t>
            </a:r>
            <a:endParaRPr lang="en-GB" dirty="0">
              <a:solidFill>
                <a:schemeClr val="accent6"/>
              </a:solidFill>
            </a:endParaRP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endParaRPr lang="en-GB" dirty="0">
              <a:solidFill>
                <a:schemeClr val="accent6"/>
              </a:solidFill>
            </a:endParaRP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6"/>
                </a:solidFill>
              </a:rPr>
              <a:t>Single Player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endParaRPr lang="en-GB" dirty="0">
              <a:solidFill>
                <a:schemeClr val="accent6"/>
              </a:solidFill>
            </a:endParaRP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6"/>
                </a:solidFill>
              </a:rPr>
              <a:t>Platform/Puzzle/Shooter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475412" y="2050742"/>
            <a:ext cx="5183188" cy="4138921"/>
          </a:xfrm>
        </p:spPr>
        <p:txBody>
          <a:bodyPr/>
          <a:lstStyle/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6"/>
                </a:solidFill>
              </a:rPr>
              <a:t>Normal Left, Right, and Jump movement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endParaRPr lang="en-GB" dirty="0">
              <a:solidFill>
                <a:schemeClr val="accent6"/>
              </a:solidFill>
            </a:endParaRP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6"/>
                </a:solidFill>
              </a:rPr>
              <a:t>Teleportation Shuriken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endParaRPr lang="en-GB" dirty="0">
              <a:solidFill>
                <a:schemeClr val="accent6"/>
              </a:solidFill>
            </a:endParaRP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6"/>
                </a:solidFill>
              </a:rPr>
              <a:t>Normal Damage Shuriken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endParaRPr lang="en-GB" dirty="0">
              <a:solidFill>
                <a:schemeClr val="accent6"/>
              </a:solidFill>
            </a:endParaRP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6"/>
                </a:solidFill>
              </a:rPr>
              <a:t>Kunai with Rope</a:t>
            </a:r>
          </a:p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DF8051A-FDB8-40AE-97BF-E0C6E64C8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369579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The Game</a:t>
            </a:r>
          </a:p>
        </p:txBody>
      </p:sp>
    </p:spTree>
    <p:extLst>
      <p:ext uri="{BB962C8B-B14F-4D97-AF65-F5344CB8AC3E}">
        <p14:creationId xmlns:p14="http://schemas.microsoft.com/office/powerpoint/2010/main" val="7002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191917"/>
          </a:xfrm>
        </p:spPr>
        <p:txBody>
          <a:bodyPr/>
          <a:lstStyle/>
          <a:p>
            <a:pPr algn="ctr"/>
            <a:br>
              <a:rPr lang="en-GB" dirty="0">
                <a:solidFill>
                  <a:schemeClr val="accent6"/>
                </a:solidFill>
              </a:rPr>
            </a:br>
            <a:br>
              <a:rPr lang="en-GB" dirty="0">
                <a:solidFill>
                  <a:schemeClr val="accent6"/>
                </a:solidFill>
              </a:rPr>
            </a:br>
            <a:br>
              <a:rPr lang="en-GB" dirty="0">
                <a:solidFill>
                  <a:schemeClr val="accent6"/>
                </a:solidFill>
              </a:rPr>
            </a:br>
            <a:br>
              <a:rPr lang="en-GB" dirty="0">
                <a:solidFill>
                  <a:schemeClr val="accent6"/>
                </a:solidFill>
              </a:rPr>
            </a:br>
            <a:br>
              <a:rPr lang="en-GB" dirty="0">
                <a:solidFill>
                  <a:schemeClr val="accent6"/>
                </a:solidFill>
              </a:rPr>
            </a:br>
            <a:br>
              <a:rPr lang="en-GB" dirty="0">
                <a:solidFill>
                  <a:schemeClr val="accent6"/>
                </a:solidFill>
              </a:rPr>
            </a:br>
            <a:br>
              <a:rPr lang="en-GB" dirty="0">
                <a:solidFill>
                  <a:schemeClr val="accent6"/>
                </a:solidFill>
              </a:rPr>
            </a:br>
            <a:r>
              <a:rPr lang="en-GB" sz="7200" dirty="0">
                <a:solidFill>
                  <a:schemeClr val="accent6"/>
                </a:solidFill>
              </a:rPr>
              <a:t>Concept Art</a:t>
            </a:r>
          </a:p>
        </p:txBody>
      </p:sp>
    </p:spTree>
    <p:extLst>
      <p:ext uri="{BB962C8B-B14F-4D97-AF65-F5344CB8AC3E}">
        <p14:creationId xmlns:p14="http://schemas.microsoft.com/office/powerpoint/2010/main" val="269882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5B216A-44C7-4651-B526-760BD9DFE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555" y="1376039"/>
            <a:ext cx="8601476" cy="483833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45C8FF0C-8C4D-4C47-8E2D-2FA01749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Concept Art</a:t>
            </a:r>
          </a:p>
        </p:txBody>
      </p:sp>
    </p:spTree>
    <p:extLst>
      <p:ext uri="{BB962C8B-B14F-4D97-AF65-F5344CB8AC3E}">
        <p14:creationId xmlns:p14="http://schemas.microsoft.com/office/powerpoint/2010/main" val="39157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Prototype Demo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Thank You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tern_Template_02_CA - v4" id="{4EEF56C3-EEFC-48A7-8548-6C1D4240D170}" vid="{CAB35229-5F5E-4461-A564-6737846920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992231-163D-4428-A2B8-DA1FE0274129}">
  <ds:schemaRefs>
    <ds:schemaRef ds:uri="fb0879af-3eba-417a-a55a-ffe6dcd6ca77"/>
    <ds:schemaRef ds:uri="http://schemas.microsoft.com/office/2006/metadata/properties"/>
    <ds:schemaRef ds:uri="http://purl.org/dc/elements/1.1/"/>
    <ds:schemaRef ds:uri="http://schemas.microsoft.com/sharepoint/v3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6dc4bcd6-49db-4c07-9060-8acfc67cef9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99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</vt:lpstr>
      <vt:lpstr>Trade Gothic LT Pro</vt:lpstr>
      <vt:lpstr>Trebuchet MS</vt:lpstr>
      <vt:lpstr>Wingdings</vt:lpstr>
      <vt:lpstr>Office Theme</vt:lpstr>
      <vt:lpstr>Kitsune</vt:lpstr>
      <vt:lpstr>Lore    </vt:lpstr>
      <vt:lpstr>Lore</vt:lpstr>
      <vt:lpstr>Mechanics    </vt:lpstr>
      <vt:lpstr>Mechanics</vt:lpstr>
      <vt:lpstr>       Concept Art</vt:lpstr>
      <vt:lpstr>Concept Art</vt:lpstr>
      <vt:lpstr>Prototype 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2019-03-14T15:27:48Z</dcterms:created>
  <dcterms:modified xsi:type="dcterms:W3CDTF">2019-03-14T21:58:21Z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