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Reijnders" initials="KR" lastIdx="1" clrIdx="0">
    <p:extLst>
      <p:ext uri="{19B8F6BF-5375-455C-9EA6-DF929625EA0E}">
        <p15:presenceInfo xmlns:p15="http://schemas.microsoft.com/office/powerpoint/2012/main" userId="c432af5fee72fd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94" autoAdjust="0"/>
  </p:normalViewPr>
  <p:slideViewPr>
    <p:cSldViewPr snapToGrid="0">
      <p:cViewPr varScale="1">
        <p:scale>
          <a:sx n="75" d="100"/>
          <a:sy n="75"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28T09:16:35.409"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2714E-51AC-4309-A8BD-5066958FE3E7}" type="datetimeFigureOut">
              <a:rPr lang="nl-NL" smtClean="0"/>
              <a:t>28-11-2014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EF64D-F004-448D-9EEF-C8FB90663988}" type="slidenum">
              <a:rPr lang="nl-NL" smtClean="0"/>
              <a:t>‹nr.›</a:t>
            </a:fld>
            <a:endParaRPr lang="nl-NL"/>
          </a:p>
        </p:txBody>
      </p:sp>
    </p:spTree>
    <p:extLst>
      <p:ext uri="{BB962C8B-B14F-4D97-AF65-F5344CB8AC3E}">
        <p14:creationId xmlns:p14="http://schemas.microsoft.com/office/powerpoint/2010/main" val="297875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Rechts is</a:t>
            </a:r>
            <a:r>
              <a:rPr lang="nl-NL" baseline="0" dirty="0" smtClean="0"/>
              <a:t> een domein</a:t>
            </a:r>
          </a:p>
          <a:p>
            <a:r>
              <a:rPr lang="nl-NL" baseline="0" dirty="0" smtClean="0"/>
              <a:t>Links zijn twee trees</a:t>
            </a:r>
            <a:endParaRPr lang="nl-NL" dirty="0"/>
          </a:p>
        </p:txBody>
      </p:sp>
      <p:sp>
        <p:nvSpPr>
          <p:cNvPr id="4" name="Tijdelijke aanduiding voor dianummer 3"/>
          <p:cNvSpPr>
            <a:spLocks noGrp="1"/>
          </p:cNvSpPr>
          <p:nvPr>
            <p:ph type="sldNum" sz="quarter" idx="10"/>
          </p:nvPr>
        </p:nvSpPr>
        <p:spPr/>
        <p:txBody>
          <a:bodyPr/>
          <a:lstStyle/>
          <a:p>
            <a:fld id="{D42EF64D-F004-448D-9EEF-C8FB90663988}" type="slidenum">
              <a:rPr lang="nl-NL" smtClean="0"/>
              <a:t>5</a:t>
            </a:fld>
            <a:endParaRPr lang="nl-NL"/>
          </a:p>
        </p:txBody>
      </p:sp>
    </p:spTree>
    <p:extLst>
      <p:ext uri="{BB962C8B-B14F-4D97-AF65-F5344CB8AC3E}">
        <p14:creationId xmlns:p14="http://schemas.microsoft.com/office/powerpoint/2010/main" val="687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767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4945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7229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53686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897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7184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26166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05834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59956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8701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8120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13771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00514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9271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smtClean="0"/>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4082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19618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11/28/2014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2926724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Onderzoek Active Directory</a:t>
            </a:r>
            <a:endParaRPr lang="nl-NL" dirty="0"/>
          </a:p>
        </p:txBody>
      </p:sp>
      <p:sp>
        <p:nvSpPr>
          <p:cNvPr id="3" name="Ondertitel 2"/>
          <p:cNvSpPr>
            <a:spLocks noGrp="1"/>
          </p:cNvSpPr>
          <p:nvPr>
            <p:ph type="subTitle" idx="1"/>
          </p:nvPr>
        </p:nvSpPr>
        <p:spPr/>
        <p:txBody>
          <a:bodyPr/>
          <a:lstStyle/>
          <a:p>
            <a:r>
              <a:rPr lang="nl-NL" dirty="0" smtClean="0"/>
              <a:t>S22-D</a:t>
            </a:r>
            <a:endParaRPr lang="nl-NL" dirty="0"/>
          </a:p>
        </p:txBody>
      </p:sp>
    </p:spTree>
    <p:extLst>
      <p:ext uri="{BB962C8B-B14F-4D97-AF65-F5344CB8AC3E}">
        <p14:creationId xmlns:p14="http://schemas.microsoft.com/office/powerpoint/2010/main" val="31878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a:t>
            </a:r>
            <a:endParaRPr lang="nl-NL" dirty="0"/>
          </a:p>
        </p:txBody>
      </p:sp>
      <p:sp>
        <p:nvSpPr>
          <p:cNvPr id="3" name="Tijdelijke aanduiding voor inhoud 2"/>
          <p:cNvSpPr>
            <a:spLocks noGrp="1"/>
          </p:cNvSpPr>
          <p:nvPr>
            <p:ph idx="1"/>
          </p:nvPr>
        </p:nvSpPr>
        <p:spPr/>
        <p:txBody>
          <a:bodyPr/>
          <a:lstStyle/>
          <a:p>
            <a:r>
              <a:rPr lang="nl-NL" dirty="0"/>
              <a:t>Hoe kan Active Directory de functionaliteit het ICT4Events project bevorderen?</a:t>
            </a:r>
          </a:p>
          <a:p>
            <a:pPr lvl="1"/>
            <a:r>
              <a:rPr lang="nl-NL" dirty="0"/>
              <a:t>Wat is Active Directory? En wat zijn hier de voor- en nadelen van?</a:t>
            </a:r>
          </a:p>
          <a:p>
            <a:pPr lvl="1"/>
            <a:r>
              <a:rPr lang="nl-NL" dirty="0"/>
              <a:t>Hoe implementeer je Active Directory?</a:t>
            </a:r>
          </a:p>
          <a:p>
            <a:pPr lvl="1"/>
            <a:r>
              <a:rPr lang="nl-NL" dirty="0"/>
              <a:t>Hoe kunnen we Active Directory beveiligen?</a:t>
            </a:r>
          </a:p>
          <a:p>
            <a:pPr lvl="1"/>
            <a:endParaRPr lang="nl-NL" dirty="0"/>
          </a:p>
        </p:txBody>
      </p:sp>
    </p:spTree>
    <p:extLst>
      <p:ext uri="{BB962C8B-B14F-4D97-AF65-F5344CB8AC3E}">
        <p14:creationId xmlns:p14="http://schemas.microsoft.com/office/powerpoint/2010/main" val="683465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is Active Directory (AD)?</a:t>
            </a:r>
            <a:endParaRPr lang="nl-NL" dirty="0"/>
          </a:p>
        </p:txBody>
      </p:sp>
      <p:sp>
        <p:nvSpPr>
          <p:cNvPr id="3" name="Tijdelijke aanduiding voor inhoud 2"/>
          <p:cNvSpPr>
            <a:spLocks noGrp="1"/>
          </p:cNvSpPr>
          <p:nvPr>
            <p:ph idx="1"/>
          </p:nvPr>
        </p:nvSpPr>
        <p:spPr/>
        <p:txBody>
          <a:bodyPr/>
          <a:lstStyle/>
          <a:p>
            <a:r>
              <a:rPr lang="nl-NL" dirty="0" smtClean="0"/>
              <a:t>Alle gegevens van netwerkobjecten worden ergens op het netwerk opgeslagen</a:t>
            </a:r>
          </a:p>
          <a:p>
            <a:r>
              <a:rPr lang="nl-NL" dirty="0" smtClean="0"/>
              <a:t>Server waar AD is geïnstalleerd is wordt een domain controller genoemd</a:t>
            </a:r>
          </a:p>
          <a:p>
            <a:endParaRPr lang="nl-NL" dirty="0"/>
          </a:p>
        </p:txBody>
      </p:sp>
    </p:spTree>
    <p:extLst>
      <p:ext uri="{BB962C8B-B14F-4D97-AF65-F5344CB8AC3E}">
        <p14:creationId xmlns:p14="http://schemas.microsoft.com/office/powerpoint/2010/main" val="2229021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 en nadelen</a:t>
            </a:r>
            <a:endParaRPr lang="nl-NL" dirty="0"/>
          </a:p>
        </p:txBody>
      </p:sp>
      <p:sp>
        <p:nvSpPr>
          <p:cNvPr id="3" name="Tijdelijke aanduiding voor inhoud 2"/>
          <p:cNvSpPr>
            <a:spLocks noGrp="1"/>
          </p:cNvSpPr>
          <p:nvPr>
            <p:ph idx="1"/>
          </p:nvPr>
        </p:nvSpPr>
        <p:spPr/>
        <p:txBody>
          <a:bodyPr/>
          <a:lstStyle/>
          <a:p>
            <a:r>
              <a:rPr lang="nl-NL" dirty="0" smtClean="0"/>
              <a:t>Voordelen:</a:t>
            </a:r>
          </a:p>
          <a:p>
            <a:pPr lvl="1"/>
            <a:r>
              <a:rPr lang="nl-NL" dirty="0" smtClean="0"/>
              <a:t>Beheer wordt makkelijker</a:t>
            </a:r>
          </a:p>
          <a:p>
            <a:pPr lvl="1"/>
            <a:r>
              <a:rPr lang="nl-NL" dirty="0" smtClean="0"/>
              <a:t>Beheer is overzichtelijker</a:t>
            </a:r>
          </a:p>
          <a:p>
            <a:pPr lvl="1"/>
            <a:r>
              <a:rPr lang="nl-NL" dirty="0" smtClean="0"/>
              <a:t>Beheer kan verdeeld worden</a:t>
            </a:r>
          </a:p>
          <a:p>
            <a:r>
              <a:rPr lang="nl-NL" dirty="0" smtClean="0"/>
              <a:t>Nadelen:</a:t>
            </a:r>
          </a:p>
          <a:p>
            <a:pPr lvl="1"/>
            <a:r>
              <a:rPr lang="nl-NL" dirty="0" smtClean="0"/>
              <a:t>Compleet afhankelijk van AD</a:t>
            </a:r>
            <a:endParaRPr lang="nl-NL" dirty="0"/>
          </a:p>
        </p:txBody>
      </p:sp>
    </p:spTree>
    <p:extLst>
      <p:ext uri="{BB962C8B-B14F-4D97-AF65-F5344CB8AC3E}">
        <p14:creationId xmlns:p14="http://schemas.microsoft.com/office/powerpoint/2010/main" val="251711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Waaruit bestaan een AD?</a:t>
            </a:r>
            <a:endParaRPr lang="nl-NL" dirty="0"/>
          </a:p>
        </p:txBody>
      </p:sp>
      <p:sp>
        <p:nvSpPr>
          <p:cNvPr id="3" name="Tijdelijke aanduiding voor inhoud 2"/>
          <p:cNvSpPr>
            <a:spLocks noGrp="1"/>
          </p:cNvSpPr>
          <p:nvPr>
            <p:ph idx="1"/>
          </p:nvPr>
        </p:nvSpPr>
        <p:spPr/>
        <p:txBody>
          <a:bodyPr/>
          <a:lstStyle/>
          <a:p>
            <a:r>
              <a:rPr lang="nl-NL" dirty="0" smtClean="0"/>
              <a:t>Domein(en)</a:t>
            </a:r>
          </a:p>
          <a:p>
            <a:r>
              <a:rPr lang="nl-NL" dirty="0" smtClean="0"/>
              <a:t>Site(s)</a:t>
            </a:r>
          </a:p>
          <a:p>
            <a:r>
              <a:rPr lang="nl-NL" dirty="0" smtClean="0"/>
              <a:t>Tree(s)</a:t>
            </a:r>
          </a:p>
          <a:p>
            <a:r>
              <a:rPr lang="nl-NL" dirty="0" err="1" smtClean="0"/>
              <a:t>Forest</a:t>
            </a:r>
            <a:r>
              <a:rPr lang="nl-NL" dirty="0" smtClean="0"/>
              <a:t>(s)</a:t>
            </a:r>
          </a:p>
          <a:p>
            <a:r>
              <a:rPr lang="nl-NL" dirty="0" smtClean="0"/>
              <a:t>Trust(s)</a:t>
            </a:r>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347" y="1270000"/>
            <a:ext cx="4494114" cy="2544792"/>
          </a:xfrm>
          <a:prstGeom prst="rect">
            <a:avLst/>
          </a:prstGeo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7758" y="3509371"/>
            <a:ext cx="3498279" cy="2837413"/>
          </a:xfrm>
          <a:prstGeom prst="rect">
            <a:avLst/>
          </a:prstGeom>
        </p:spPr>
      </p:pic>
    </p:spTree>
    <p:extLst>
      <p:ext uri="{BB962C8B-B14F-4D97-AF65-F5344CB8AC3E}">
        <p14:creationId xmlns:p14="http://schemas.microsoft.com/office/powerpoint/2010/main" val="356957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implementeer je AD?</a:t>
            </a:r>
            <a:endParaRPr lang="nl-NL" dirty="0"/>
          </a:p>
        </p:txBody>
      </p:sp>
      <p:sp>
        <p:nvSpPr>
          <p:cNvPr id="3" name="Tijdelijke aanduiding voor inhoud 2"/>
          <p:cNvSpPr>
            <a:spLocks noGrp="1"/>
          </p:cNvSpPr>
          <p:nvPr>
            <p:ph idx="1"/>
          </p:nvPr>
        </p:nvSpPr>
        <p:spPr>
          <a:xfrm>
            <a:off x="1484310" y="2069432"/>
            <a:ext cx="10018713" cy="4058651"/>
          </a:xfrm>
        </p:spPr>
        <p:txBody>
          <a:bodyPr>
            <a:normAutofit/>
          </a:bodyPr>
          <a:lstStyle/>
          <a:p>
            <a:r>
              <a:rPr lang="nl-NL" dirty="0" smtClean="0"/>
              <a:t>“Server Manager” </a:t>
            </a:r>
          </a:p>
          <a:p>
            <a:r>
              <a:rPr lang="nl-NL" dirty="0" smtClean="0"/>
              <a:t>“</a:t>
            </a:r>
            <a:r>
              <a:rPr lang="nl-NL" dirty="0" err="1" smtClean="0"/>
              <a:t>Add</a:t>
            </a:r>
            <a:r>
              <a:rPr lang="nl-NL" dirty="0" smtClean="0"/>
              <a:t> </a:t>
            </a:r>
            <a:r>
              <a:rPr lang="nl-NL" dirty="0" err="1" smtClean="0"/>
              <a:t>Roles</a:t>
            </a:r>
            <a:r>
              <a:rPr lang="nl-NL" dirty="0" smtClean="0"/>
              <a:t>”</a:t>
            </a:r>
          </a:p>
          <a:p>
            <a:r>
              <a:rPr lang="nl-NL" dirty="0" smtClean="0"/>
              <a:t>“Active Directory Domain Services”</a:t>
            </a:r>
          </a:p>
          <a:p>
            <a:endParaRPr lang="nl-NL" dirty="0"/>
          </a:p>
          <a:p>
            <a:pPr lvl="1"/>
            <a:r>
              <a:rPr lang="nl-NL" dirty="0" smtClean="0"/>
              <a:t>“</a:t>
            </a:r>
            <a:r>
              <a:rPr lang="nl-NL" dirty="0" err="1" smtClean="0"/>
              <a:t>Forest</a:t>
            </a:r>
            <a:r>
              <a:rPr lang="nl-NL" dirty="0" smtClean="0"/>
              <a:t> Root-Domain”</a:t>
            </a:r>
          </a:p>
          <a:p>
            <a:pPr lvl="1"/>
            <a:r>
              <a:rPr lang="nl-NL" dirty="0" smtClean="0"/>
              <a:t>Nieuw domein aanmaken</a:t>
            </a:r>
          </a:p>
          <a:p>
            <a:pPr lvl="1"/>
            <a:r>
              <a:rPr lang="nl-NL" dirty="0" smtClean="0"/>
              <a:t>Functioneel niveau</a:t>
            </a:r>
          </a:p>
          <a:p>
            <a:pPr lvl="1"/>
            <a:r>
              <a:rPr lang="nl-NL" dirty="0" smtClean="0"/>
              <a:t>DNS</a:t>
            </a:r>
          </a:p>
        </p:txBody>
      </p:sp>
    </p:spTree>
    <p:extLst>
      <p:ext uri="{BB962C8B-B14F-4D97-AF65-F5344CB8AC3E}">
        <p14:creationId xmlns:p14="http://schemas.microsoft.com/office/powerpoint/2010/main" val="695942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kunnen we AD beveiligen?</a:t>
            </a:r>
            <a:endParaRPr lang="nl-NL" dirty="0"/>
          </a:p>
        </p:txBody>
      </p:sp>
      <p:sp>
        <p:nvSpPr>
          <p:cNvPr id="3" name="Tijdelijke aanduiding voor inhoud 2"/>
          <p:cNvSpPr>
            <a:spLocks noGrp="1"/>
          </p:cNvSpPr>
          <p:nvPr>
            <p:ph idx="1"/>
          </p:nvPr>
        </p:nvSpPr>
        <p:spPr/>
        <p:txBody>
          <a:bodyPr/>
          <a:lstStyle/>
          <a:p>
            <a:r>
              <a:rPr lang="nl-NL" dirty="0" smtClean="0"/>
              <a:t>Is al goed beveiligd</a:t>
            </a:r>
          </a:p>
          <a:p>
            <a:pPr lvl="1"/>
            <a:r>
              <a:rPr lang="nl-NL" dirty="0" smtClean="0"/>
              <a:t>Kan beter beveiligd worden door:</a:t>
            </a:r>
          </a:p>
          <a:p>
            <a:pPr lvl="2"/>
            <a:r>
              <a:rPr lang="nl-NL" dirty="0" smtClean="0"/>
              <a:t>Gebruikers van een domein te verplichte om sterke wachtwoorden te gebruiker</a:t>
            </a:r>
          </a:p>
          <a:p>
            <a:pPr lvl="2"/>
            <a:r>
              <a:rPr lang="nl-NL" dirty="0" smtClean="0"/>
              <a:t>Gebruikers rechten toewijzen aan gebruikers groepen</a:t>
            </a:r>
          </a:p>
          <a:p>
            <a:pPr lvl="2"/>
            <a:r>
              <a:rPr lang="nl-NL" dirty="0" smtClean="0"/>
              <a:t>Verplichten om na een ingestelde tijd hun wachtwoord te wijzigingen</a:t>
            </a:r>
          </a:p>
          <a:p>
            <a:pPr lvl="2"/>
            <a:r>
              <a:rPr lang="nl-NL" dirty="0" smtClean="0"/>
              <a:t>Account vergrendelen nadat meerdere malen verkeerd wachtwoord is ingevoerd</a:t>
            </a:r>
            <a:endParaRPr lang="nl-NL" dirty="0"/>
          </a:p>
        </p:txBody>
      </p:sp>
    </p:spTree>
    <p:extLst>
      <p:ext uri="{BB962C8B-B14F-4D97-AF65-F5344CB8AC3E}">
        <p14:creationId xmlns:p14="http://schemas.microsoft.com/office/powerpoint/2010/main" val="1844590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Conclusie</a:t>
            </a:r>
            <a:endParaRPr lang="nl-NL" dirty="0"/>
          </a:p>
        </p:txBody>
      </p:sp>
      <p:sp>
        <p:nvSpPr>
          <p:cNvPr id="3" name="Tijdelijke aanduiding voor inhoud 2"/>
          <p:cNvSpPr>
            <a:spLocks noGrp="1"/>
          </p:cNvSpPr>
          <p:nvPr>
            <p:ph idx="1"/>
          </p:nvPr>
        </p:nvSpPr>
        <p:spPr/>
        <p:txBody>
          <a:bodyPr/>
          <a:lstStyle/>
          <a:p>
            <a:r>
              <a:rPr lang="nl-NL" dirty="0"/>
              <a:t>Active Directory is dus een uitgebreide rol die geïmplementeerd is op de Windows servers (vanaf 2000), al dan niet geïnstalleerd. Het is een veilige omgeving die gebruikt maakt van autorisatie en verificatie. Maar toch nog verder kan beveiligingen. </a:t>
            </a:r>
          </a:p>
          <a:p>
            <a:r>
              <a:rPr lang="nl-NL" dirty="0"/>
              <a:t>Het kan de functionaliteit van het ICT4Events project bevorderen door het te implementeren over het netwerk van het ICT4Events project, zodat gebruikers de juiste toegang krijgen.</a:t>
            </a:r>
            <a:endParaRPr lang="nl-NL" dirty="0"/>
          </a:p>
        </p:txBody>
      </p:sp>
    </p:spTree>
    <p:extLst>
      <p:ext uri="{BB962C8B-B14F-4D97-AF65-F5344CB8AC3E}">
        <p14:creationId xmlns:p14="http://schemas.microsoft.com/office/powerpoint/2010/main" val="32911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TotalTime>
  <Words>270</Words>
  <Application>Microsoft Office PowerPoint</Application>
  <PresentationFormat>Breedbeeld</PresentationFormat>
  <Paragraphs>45</Paragraphs>
  <Slides>8</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Arial</vt:lpstr>
      <vt:lpstr>Calibri</vt:lpstr>
      <vt:lpstr>Trebuchet MS</vt:lpstr>
      <vt:lpstr>Wingdings 3</vt:lpstr>
      <vt:lpstr>Facet</vt:lpstr>
      <vt:lpstr>Onderzoek Active Directory</vt:lpstr>
      <vt:lpstr>Inhoud</vt:lpstr>
      <vt:lpstr>Wat is Active Directory (AD)?</vt:lpstr>
      <vt:lpstr>Voor- en nadelen</vt:lpstr>
      <vt:lpstr>Waaruit bestaan een AD?</vt:lpstr>
      <vt:lpstr>Hoe implementeer je AD?</vt:lpstr>
      <vt:lpstr>Hoe kunnen we AD beveiligen?</vt:lpstr>
      <vt:lpstr>Conclusie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Onderzoek Active Directory</dc:title>
  <dc:creator>Kenneth Reijnders</dc:creator>
  <cp:lastModifiedBy>Kenneth Reijnders</cp:lastModifiedBy>
  <cp:revision>13</cp:revision>
  <dcterms:created xsi:type="dcterms:W3CDTF">2014-11-28T07:37:39Z</dcterms:created>
  <dcterms:modified xsi:type="dcterms:W3CDTF">2014-11-28T09:01:09Z</dcterms:modified>
</cp:coreProperties>
</file>