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9645" autoAdjust="0"/>
  </p:normalViewPr>
  <p:slideViewPr>
    <p:cSldViewPr snapToGrid="0">
      <p:cViewPr varScale="1">
        <p:scale>
          <a:sx n="97" d="100"/>
          <a:sy n="97" d="100"/>
        </p:scale>
        <p:origin x="-112" y="-1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13/05/15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Onderzoek Active Directory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366828" y="3418746"/>
            <a:ext cx="10367329" cy="1008156"/>
          </a:xfrm>
        </p:spPr>
        <p:txBody>
          <a:bodyPr/>
          <a:lstStyle/>
          <a:p>
            <a:r>
              <a:rPr lang="nl-NL" dirty="0" smtClean="0"/>
              <a:t>Kenneth Reijnders, </a:t>
            </a:r>
            <a:r>
              <a:rPr lang="nl-NL" dirty="0" err="1" smtClean="0"/>
              <a:t>chiel</a:t>
            </a:r>
            <a:r>
              <a:rPr lang="nl-NL" dirty="0" smtClean="0"/>
              <a:t> </a:t>
            </a:r>
            <a:r>
              <a:rPr lang="nl-NL" dirty="0" err="1" smtClean="0"/>
              <a:t>sprangers</a:t>
            </a:r>
            <a:r>
              <a:rPr lang="nl-NL" dirty="0" smtClean="0"/>
              <a:t>, </a:t>
            </a:r>
            <a:r>
              <a:rPr lang="nl-NL" dirty="0" err="1" smtClean="0"/>
              <a:t>ruud</a:t>
            </a:r>
            <a:r>
              <a:rPr lang="nl-NL" dirty="0" smtClean="0"/>
              <a:t> </a:t>
            </a:r>
            <a:r>
              <a:rPr lang="nl-NL" dirty="0" err="1" smtClean="0"/>
              <a:t>hagens</a:t>
            </a:r>
            <a:r>
              <a:rPr lang="nl-NL" dirty="0" smtClean="0"/>
              <a:t> &amp; </a:t>
            </a:r>
            <a:r>
              <a:rPr lang="nl-NL" dirty="0" err="1" smtClean="0"/>
              <a:t>mick</a:t>
            </a:r>
            <a:r>
              <a:rPr lang="nl-NL" dirty="0" smtClean="0"/>
              <a:t> </a:t>
            </a:r>
            <a:r>
              <a:rPr lang="nl-NL" dirty="0" err="1" smtClean="0"/>
              <a:t>vranken</a:t>
            </a:r>
            <a:endParaRPr lang="nl-NL" dirty="0" smtClean="0"/>
          </a:p>
          <a:p>
            <a:r>
              <a:rPr lang="nl-NL" dirty="0" smtClean="0"/>
              <a:t>Groep a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07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Hoofdvraag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Kan Active Directory voor de autorisatie van gebruikers van het Tram Verdeel Systeem gebruikt </a:t>
            </a:r>
            <a:r>
              <a:rPr lang="nl-NL" sz="3600" dirty="0" smtClean="0"/>
              <a:t>worden</a:t>
            </a:r>
            <a:r>
              <a:rPr lang="nl-NL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7412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Deelvragen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Wat</a:t>
            </a:r>
            <a:r>
              <a:rPr lang="en-US" sz="2400" dirty="0" smtClean="0"/>
              <a:t> is Active Directory?</a:t>
            </a:r>
          </a:p>
          <a:p>
            <a:pPr lvl="1"/>
            <a:r>
              <a:rPr lang="en-US" sz="2000" dirty="0" err="1" smtClean="0"/>
              <a:t>Een</a:t>
            </a:r>
            <a:r>
              <a:rPr lang="en-US" sz="2000" dirty="0" smtClean="0"/>
              <a:t> door </a:t>
            </a:r>
            <a:r>
              <a:rPr lang="en-US" sz="2000" dirty="0" err="1" smtClean="0"/>
              <a:t>microwsoft</a:t>
            </a:r>
            <a:r>
              <a:rPr lang="en-US" sz="2000" dirty="0" smtClean="0"/>
              <a:t> </a:t>
            </a:r>
            <a:r>
              <a:rPr lang="en-US" sz="2000" dirty="0" err="1" smtClean="0"/>
              <a:t>gemaakt</a:t>
            </a:r>
            <a:r>
              <a:rPr lang="en-US" sz="2000" dirty="0" smtClean="0"/>
              <a:t> </a:t>
            </a:r>
            <a:r>
              <a:rPr lang="en-US" sz="2000" dirty="0" err="1" smtClean="0"/>
              <a:t>gebruikersbeheer</a:t>
            </a:r>
            <a:r>
              <a:rPr lang="en-US" sz="2000" dirty="0" smtClean="0"/>
              <a:t> </a:t>
            </a:r>
            <a:r>
              <a:rPr lang="en-US" sz="2000" dirty="0" err="1" smtClean="0"/>
              <a:t>systeem</a:t>
            </a:r>
            <a:r>
              <a:rPr lang="en-US" sz="2000" dirty="0" smtClean="0"/>
              <a:t>.</a:t>
            </a:r>
          </a:p>
          <a:p>
            <a:r>
              <a:rPr lang="en-US" sz="2400" dirty="0" err="1" smtClean="0"/>
              <a:t>Zijn</a:t>
            </a:r>
            <a:r>
              <a:rPr lang="en-US" sz="2400" dirty="0" smtClean="0"/>
              <a:t> de </a:t>
            </a:r>
            <a:r>
              <a:rPr lang="en-US" sz="2400" dirty="0" err="1" smtClean="0"/>
              <a:t>gevraagde</a:t>
            </a:r>
            <a:r>
              <a:rPr lang="en-US" sz="2400" dirty="0" smtClean="0"/>
              <a:t> </a:t>
            </a:r>
            <a:r>
              <a:rPr lang="en-US" sz="2400" dirty="0" err="1" smtClean="0"/>
              <a:t>functionaliteiten</a:t>
            </a:r>
            <a:r>
              <a:rPr lang="en-US" sz="2400" dirty="0" smtClean="0"/>
              <a:t> </a:t>
            </a:r>
            <a:r>
              <a:rPr lang="en-US" sz="2400" dirty="0" err="1" smtClean="0"/>
              <a:t>aanwezig</a:t>
            </a:r>
            <a:r>
              <a:rPr lang="en-US" sz="2400" dirty="0" smtClean="0"/>
              <a:t> in Active Directory?</a:t>
            </a:r>
          </a:p>
          <a:p>
            <a:pPr lvl="1"/>
            <a:r>
              <a:rPr lang="en-US" sz="2000" dirty="0" err="1" smtClean="0"/>
              <a:t>Ja</a:t>
            </a:r>
            <a:r>
              <a:rPr lang="en-US" sz="2000" dirty="0" smtClean="0"/>
              <a:t>, </a:t>
            </a: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gevraagde</a:t>
            </a:r>
            <a:r>
              <a:rPr lang="en-US" sz="2000" dirty="0" smtClean="0"/>
              <a:t> </a:t>
            </a:r>
            <a:r>
              <a:rPr lang="en-US" sz="2000" dirty="0" err="1" smtClean="0"/>
              <a:t>functionaliteiten</a:t>
            </a:r>
            <a:r>
              <a:rPr lang="en-US" sz="2000" dirty="0" smtClean="0"/>
              <a:t> </a:t>
            </a:r>
            <a:r>
              <a:rPr lang="en-US" sz="2000" dirty="0" err="1" smtClean="0"/>
              <a:t>zijn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implementeren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Is Active Directory </a:t>
            </a:r>
            <a:r>
              <a:rPr lang="en-US" sz="2400" dirty="0" err="1" smtClean="0"/>
              <a:t>compattible</a:t>
            </a:r>
            <a:r>
              <a:rPr lang="en-US" sz="2400" dirty="0" smtClean="0"/>
              <a:t> met de </a:t>
            </a:r>
            <a:r>
              <a:rPr lang="en-US" sz="2400" dirty="0" err="1" smtClean="0"/>
              <a:t>huidige</a:t>
            </a:r>
            <a:r>
              <a:rPr lang="en-US" sz="2400" dirty="0" smtClean="0"/>
              <a:t> servers?</a:t>
            </a:r>
          </a:p>
          <a:p>
            <a:pPr lvl="1"/>
            <a:r>
              <a:rPr lang="en-US" sz="2000" dirty="0" err="1" smtClean="0"/>
              <a:t>Ja</a:t>
            </a:r>
            <a:r>
              <a:rPr lang="en-US" sz="2000" dirty="0" smtClean="0"/>
              <a:t>,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gebruiken</a:t>
            </a:r>
            <a:r>
              <a:rPr lang="en-US" sz="2000" dirty="0" smtClean="0"/>
              <a:t> </a:t>
            </a:r>
            <a:r>
              <a:rPr lang="en-US" sz="2000" dirty="0" err="1" smtClean="0"/>
              <a:t>vanaf</a:t>
            </a:r>
            <a:r>
              <a:rPr lang="en-US" sz="2000" dirty="0" smtClean="0"/>
              <a:t> windows server 2000.</a:t>
            </a:r>
          </a:p>
        </p:txBody>
      </p:sp>
    </p:spTree>
    <p:extLst>
      <p:ext uri="{BB962C8B-B14F-4D97-AF65-F5344CB8AC3E}">
        <p14:creationId xmlns:p14="http://schemas.microsoft.com/office/powerpoint/2010/main" val="1410476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304</TotalTime>
  <Words>82</Words>
  <Application>Microsoft Macintosh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Main Event</vt:lpstr>
      <vt:lpstr>Onderzoek Active Directory</vt:lpstr>
      <vt:lpstr>Hoofdvraag</vt:lpstr>
      <vt:lpstr>Deelvragen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TramVerdeelsysteem (tvs)</dc:title>
  <dc:creator>Kenneth Reijnders</dc:creator>
  <cp:lastModifiedBy>Chiel</cp:lastModifiedBy>
  <cp:revision>23</cp:revision>
  <dcterms:created xsi:type="dcterms:W3CDTF">2015-04-20T12:21:58Z</dcterms:created>
  <dcterms:modified xsi:type="dcterms:W3CDTF">2015-05-13T06:12:49Z</dcterms:modified>
</cp:coreProperties>
</file>