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9645" autoAdjust="0"/>
  </p:normalViewPr>
  <p:slideViewPr>
    <p:cSldViewPr snapToGrid="0">
      <p:cViewPr varScale="1">
        <p:scale>
          <a:sx n="116" d="100"/>
          <a:sy n="116" d="100"/>
        </p:scale>
        <p:origin x="-3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Onderzoek </a:t>
            </a:r>
            <a:r>
              <a:rPr lang="nl-NL" dirty="0" err="1" smtClean="0"/>
              <a:t>WebTechnieken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66828" y="3418746"/>
            <a:ext cx="10367329" cy="1008156"/>
          </a:xfrm>
        </p:spPr>
        <p:txBody>
          <a:bodyPr/>
          <a:lstStyle/>
          <a:p>
            <a:r>
              <a:rPr lang="nl-NL" dirty="0" smtClean="0"/>
              <a:t>Kenneth Reijnders, </a:t>
            </a:r>
            <a:r>
              <a:rPr lang="nl-NL" dirty="0" err="1" smtClean="0"/>
              <a:t>chiel</a:t>
            </a:r>
            <a:r>
              <a:rPr lang="nl-NL" dirty="0" smtClean="0"/>
              <a:t> </a:t>
            </a:r>
            <a:r>
              <a:rPr lang="nl-NL" dirty="0" err="1" smtClean="0"/>
              <a:t>sprangers</a:t>
            </a:r>
            <a:r>
              <a:rPr lang="nl-NL" dirty="0" smtClean="0"/>
              <a:t>, </a:t>
            </a:r>
            <a:r>
              <a:rPr lang="nl-NL" dirty="0" err="1" smtClean="0"/>
              <a:t>ruud</a:t>
            </a:r>
            <a:r>
              <a:rPr lang="nl-NL" dirty="0" smtClean="0"/>
              <a:t> </a:t>
            </a:r>
            <a:r>
              <a:rPr lang="nl-NL" dirty="0" err="1" smtClean="0"/>
              <a:t>hagens</a:t>
            </a:r>
            <a:r>
              <a:rPr lang="nl-NL" dirty="0" smtClean="0"/>
              <a:t> &amp; </a:t>
            </a:r>
            <a:r>
              <a:rPr lang="nl-NL" dirty="0" err="1" smtClean="0"/>
              <a:t>mick</a:t>
            </a:r>
            <a:r>
              <a:rPr lang="nl-NL" dirty="0" smtClean="0"/>
              <a:t> </a:t>
            </a:r>
            <a:r>
              <a:rPr lang="nl-NL" dirty="0" err="1" smtClean="0"/>
              <a:t>vranken</a:t>
            </a:r>
            <a:endParaRPr lang="nl-NL" dirty="0" smtClean="0"/>
          </a:p>
          <a:p>
            <a:r>
              <a:rPr lang="nl-NL" dirty="0" smtClean="0"/>
              <a:t>Groep 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260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frameworks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nl-NL" dirty="0" err="1" smtClean="0"/>
              <a:t>jQuery</a:t>
            </a:r>
            <a:endParaRPr lang="nl-NL" dirty="0" smtClean="0"/>
          </a:p>
          <a:p>
            <a:pPr lvl="0"/>
            <a:r>
              <a:rPr lang="nl-NL" dirty="0" err="1" smtClean="0"/>
              <a:t>jQuery.UI</a:t>
            </a:r>
            <a:endParaRPr lang="nl-NL" dirty="0" smtClean="0"/>
          </a:p>
          <a:p>
            <a:pPr lvl="0"/>
            <a:r>
              <a:rPr lang="nl-NL" dirty="0" err="1" smtClean="0"/>
              <a:t>Bootstraps</a:t>
            </a:r>
            <a:endParaRPr lang="nl-NL" dirty="0" smtClean="0"/>
          </a:p>
          <a:p>
            <a:pPr lvl="0"/>
            <a:r>
              <a:rPr lang="nl-NL" dirty="0" err="1" smtClean="0"/>
              <a:t>AngularJS</a:t>
            </a:r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Bootstrap</a:t>
            </a:r>
            <a:endParaRPr lang="nl-NL" dirty="0"/>
          </a:p>
        </p:txBody>
      </p:sp>
      <p:pic>
        <p:nvPicPr>
          <p:cNvPr id="4" name="Tijdelijke aanduiding voor inhoud 3" descr="Bootstrap2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2956" y="1593487"/>
            <a:ext cx="6466930" cy="3989918"/>
          </a:xfrm>
        </p:spPr>
      </p:pic>
      <p:pic>
        <p:nvPicPr>
          <p:cNvPr id="5" name="Afbeelding 4" descr="Bootstra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41" y="4583565"/>
            <a:ext cx="3063258" cy="83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Saving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aanpak</a:t>
            </a:r>
          </a:p>
          <a:p>
            <a:r>
              <a:rPr lang="nl-NL" dirty="0" smtClean="0"/>
              <a:t>HTML5</a:t>
            </a:r>
            <a:endParaRPr lang="nl-NL" dirty="0" smtClean="0"/>
          </a:p>
          <a:p>
            <a:r>
              <a:rPr lang="nl-NL" dirty="0" smtClean="0"/>
              <a:t>CSS3</a:t>
            </a:r>
          </a:p>
          <a:p>
            <a:r>
              <a:rPr lang="nl-NL" dirty="0" err="1" smtClean="0"/>
              <a:t>JavaScript</a:t>
            </a:r>
            <a:endParaRPr lang="nl-NL" dirty="0" smtClean="0"/>
          </a:p>
          <a:p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Demo </a:t>
            </a:r>
            <a:r>
              <a:rPr lang="nl-NL" dirty="0" err="1" smtClean="0"/>
              <a:t>Saving</a:t>
            </a:r>
            <a:r>
              <a:rPr lang="nl-NL" dirty="0" smtClean="0"/>
              <a:t> Data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Aanpak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Moderne technieken die binnen ons project passen.</a:t>
            </a:r>
          </a:p>
          <a:p>
            <a:r>
              <a:rPr lang="nl-NL" sz="3600" dirty="0" smtClean="0"/>
              <a:t>Kijken of ze bruikbaar zijn met ASP.NET</a:t>
            </a:r>
          </a:p>
          <a:p>
            <a:r>
              <a:rPr lang="nl-NL" sz="3600" dirty="0" smtClean="0"/>
              <a:t>Voldoen de technieken aan onze eisen?</a:t>
            </a:r>
          </a:p>
          <a:p>
            <a:r>
              <a:rPr lang="nl-NL" sz="3600" dirty="0" smtClean="0"/>
              <a:t>Wat is er mogelijk met de technieken?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xmlns="" val="3774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nl-NL" dirty="0" err="1" smtClean="0"/>
              <a:t>HyperText</a:t>
            </a:r>
            <a:r>
              <a:rPr lang="nl-NL" dirty="0" smtClean="0"/>
              <a:t> </a:t>
            </a:r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 </a:t>
            </a:r>
          </a:p>
          <a:p>
            <a:r>
              <a:rPr lang="nl-NL" dirty="0" smtClean="0"/>
              <a:t>Documenten en bestanden koppelen door ‘hyperlinks’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104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Html5</a:t>
            </a:r>
            <a:endParaRPr lang="nl-NL" dirty="0"/>
          </a:p>
        </p:txBody>
      </p:sp>
      <p:pic>
        <p:nvPicPr>
          <p:cNvPr id="6" name="Tijdelijke aanduiding voor inhoud 5" descr="html voorbeeld code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0019" y="1668334"/>
            <a:ext cx="7786145" cy="39251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css3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dirty="0" err="1" smtClean="0"/>
              <a:t>Cascading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r>
              <a:rPr lang="nl-NL" dirty="0" smtClean="0"/>
              <a:t> Sheets </a:t>
            </a:r>
          </a:p>
          <a:p>
            <a:r>
              <a:rPr lang="nl-NL" dirty="0" smtClean="0"/>
              <a:t> Vormgeving van de HTML pagina’s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css3</a:t>
            </a:r>
            <a:endParaRPr lang="nl-NL" dirty="0"/>
          </a:p>
        </p:txBody>
      </p:sp>
      <p:pic>
        <p:nvPicPr>
          <p:cNvPr id="6" name="Tijdelijke aanduiding voor inhoud 5" descr="ccs3 voorbeeld code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855" y="1659449"/>
            <a:ext cx="4087183" cy="3896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Interactieve gedeelte op webpagina’s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</a:t>
            </a:r>
            <a:r>
              <a:rPr lang="nl-NL" dirty="0" err="1" smtClean="0"/>
              <a:t>javascript</a:t>
            </a:r>
            <a:endParaRPr lang="nl-NL" dirty="0"/>
          </a:p>
        </p:txBody>
      </p:sp>
      <p:pic>
        <p:nvPicPr>
          <p:cNvPr id="4" name="Tijdelijke aanduiding voor inhoud 3" descr="javascript voorbeeld code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07804" y="1606550"/>
            <a:ext cx="7225853" cy="3990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335</TotalTime>
  <Words>90</Words>
  <Application>Microsoft Office PowerPoint</Application>
  <PresentationFormat>Aangepast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Main Event</vt:lpstr>
      <vt:lpstr>Onderzoek WebTechnieken</vt:lpstr>
      <vt:lpstr>Inhoud</vt:lpstr>
      <vt:lpstr>Aanpak</vt:lpstr>
      <vt:lpstr>HTML5</vt:lpstr>
      <vt:lpstr>Voorbeeld Html5</vt:lpstr>
      <vt:lpstr>css3</vt:lpstr>
      <vt:lpstr>Voorbeeld css3</vt:lpstr>
      <vt:lpstr>JavaScript</vt:lpstr>
      <vt:lpstr>Voorbeeld javascript</vt:lpstr>
      <vt:lpstr>frameworks</vt:lpstr>
      <vt:lpstr>Bootstrap</vt:lpstr>
      <vt:lpstr>DEMO Saving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TramVerdeelsysteem (tvs)</dc:title>
  <dc:creator>Kenneth Reijnders</dc:creator>
  <cp:lastModifiedBy>Ruud Hagens</cp:lastModifiedBy>
  <cp:revision>24</cp:revision>
  <dcterms:created xsi:type="dcterms:W3CDTF">2015-04-20T12:21:58Z</dcterms:created>
  <dcterms:modified xsi:type="dcterms:W3CDTF">2015-05-13T07:35:00Z</dcterms:modified>
</cp:coreProperties>
</file>