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7" r:id="rId3"/>
    <p:sldId id="268" r:id="rId4"/>
    <p:sldId id="260" r:id="rId5"/>
    <p:sldId id="265" r:id="rId6"/>
    <p:sldId id="266" r:id="rId7"/>
    <p:sldId id="256" r:id="rId8"/>
    <p:sldId id="257" r:id="rId9"/>
    <p:sldId id="258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nl-NL" sz="2200" dirty="0" smtClean="0"/>
              <a:t>Hoe </a:t>
            </a:r>
            <a:r>
              <a:rPr lang="nl-NL" sz="2200" dirty="0"/>
              <a:t>kunnen bestaande </a:t>
            </a:r>
            <a:r>
              <a:rPr lang="nl-NL" sz="2200" dirty="0" err="1"/>
              <a:t>webtechnieken</a:t>
            </a:r>
            <a:r>
              <a:rPr lang="nl-NL" sz="2200" dirty="0"/>
              <a:t> bijdragen aan het verbeteren van het ICT4Events project en de functionaliteit uitbreiden?</a:t>
            </a:r>
            <a:br>
              <a:rPr lang="nl-NL" sz="2200" dirty="0"/>
            </a:br>
            <a:endParaRPr lang="nl-NL" sz="2200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nl-NL" sz="2400" dirty="0" smtClean="0"/>
              <a:t>HTML</a:t>
            </a:r>
          </a:p>
          <a:p>
            <a:pPr lvl="1"/>
            <a:r>
              <a:rPr lang="nl-NL" sz="2200" dirty="0" smtClean="0"/>
              <a:t>Document structuur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6262" y="6488668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Onderzoeksopdracht </a:t>
            </a:r>
            <a:r>
              <a:rPr lang="nl-NL" cap="all" dirty="0" err="1">
                <a:solidFill>
                  <a:schemeClr val="bg1">
                    <a:lumMod val="65000"/>
                  </a:schemeClr>
                </a:solidFill>
              </a:rPr>
              <a:t>Webtechnieken</a:t>
            </a:r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 – S22-D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00" name="Picture 4" descr="http://media.mediatemple.netdna-cdn.com/wp-content/uploads/images/html5/html5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85" y="2160589"/>
            <a:ext cx="41338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18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nl-NL" sz="2200" dirty="0" smtClean="0"/>
              <a:t>Hoe </a:t>
            </a:r>
            <a:r>
              <a:rPr lang="nl-NL" sz="2200" dirty="0"/>
              <a:t>kunnen bestaande </a:t>
            </a:r>
            <a:r>
              <a:rPr lang="nl-NL" sz="2200" dirty="0" err="1"/>
              <a:t>webtechnieken</a:t>
            </a:r>
            <a:r>
              <a:rPr lang="nl-NL" sz="2200" dirty="0"/>
              <a:t> bijdragen aan het verbeteren van het ICT4Events project en de functionaliteit uitbreiden?</a:t>
            </a:r>
            <a:br>
              <a:rPr lang="nl-NL" sz="2200" dirty="0"/>
            </a:br>
            <a:endParaRPr lang="nl-NL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nl-NL" sz="2400" dirty="0" smtClean="0"/>
              <a:t>Bootstrap</a:t>
            </a:r>
          </a:p>
          <a:p>
            <a:pPr lvl="1"/>
            <a:r>
              <a:rPr lang="nl-NL" sz="2200" dirty="0" err="1" smtClean="0"/>
              <a:t>Grids</a:t>
            </a:r>
            <a:endParaRPr lang="nl-NL" sz="2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46262" y="6488668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Onderzoeksopdracht </a:t>
            </a:r>
            <a:r>
              <a:rPr lang="nl-NL" cap="all" dirty="0" err="1">
                <a:solidFill>
                  <a:schemeClr val="bg1">
                    <a:lumMod val="65000"/>
                  </a:schemeClr>
                </a:solidFill>
              </a:rPr>
              <a:t>Webtechnieken</a:t>
            </a:r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 – S22-D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297" y="1651313"/>
            <a:ext cx="6802296" cy="38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1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nl-NL" sz="2200" dirty="0" smtClean="0"/>
              <a:t>Hoe </a:t>
            </a:r>
            <a:r>
              <a:rPr lang="nl-NL" sz="2200" dirty="0"/>
              <a:t>kunnen bestaande </a:t>
            </a:r>
            <a:r>
              <a:rPr lang="nl-NL" sz="2200" dirty="0" err="1"/>
              <a:t>webtechnieken</a:t>
            </a:r>
            <a:r>
              <a:rPr lang="nl-NL" sz="2200" dirty="0"/>
              <a:t> bijdragen aan het verbeteren van het ICT4Events project en de functionaliteit uitbreiden?</a:t>
            </a:r>
            <a:br>
              <a:rPr lang="nl-NL" sz="2200" dirty="0"/>
            </a:br>
            <a:endParaRPr lang="nl-NL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nl-NL" sz="2400" dirty="0" smtClean="0"/>
              <a:t>Bootstrap</a:t>
            </a:r>
          </a:p>
          <a:p>
            <a:pPr lvl="1"/>
            <a:r>
              <a:rPr lang="nl-NL" sz="2200" dirty="0" err="1" smtClean="0"/>
              <a:t>Grids</a:t>
            </a:r>
            <a:endParaRPr lang="nl-NL" sz="2200" dirty="0" smtClean="0"/>
          </a:p>
          <a:p>
            <a:pPr lvl="1"/>
            <a:r>
              <a:rPr lang="nl-NL" sz="2200" dirty="0" err="1" smtClean="0"/>
              <a:t>Relative</a:t>
            </a:r>
            <a:r>
              <a:rPr lang="nl-NL" sz="2200" dirty="0" smtClean="0"/>
              <a:t>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262" y="6488668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Onderzoeksopdracht </a:t>
            </a:r>
            <a:r>
              <a:rPr lang="nl-NL" cap="all" dirty="0" err="1">
                <a:solidFill>
                  <a:schemeClr val="bg1">
                    <a:lumMod val="65000"/>
                  </a:schemeClr>
                </a:solidFill>
              </a:rPr>
              <a:t>Webtechnieken</a:t>
            </a:r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 – S22-D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94" y="1713283"/>
            <a:ext cx="5917315" cy="369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5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nl-NL" sz="2200" dirty="0" smtClean="0"/>
              <a:t>Hoe </a:t>
            </a:r>
            <a:r>
              <a:rPr lang="nl-NL" sz="2200" dirty="0"/>
              <a:t>kunnen bestaande </a:t>
            </a:r>
            <a:r>
              <a:rPr lang="nl-NL" sz="2200" dirty="0" err="1"/>
              <a:t>webtechnieken</a:t>
            </a:r>
            <a:r>
              <a:rPr lang="nl-NL" sz="2200" dirty="0"/>
              <a:t> bijdragen aan het verbeteren van het ICT4Events project en de functionaliteit uitbreiden?</a:t>
            </a:r>
            <a:br>
              <a:rPr lang="nl-NL" sz="2200" dirty="0"/>
            </a:br>
            <a:endParaRPr lang="nl-NL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nl-NL" sz="2400" dirty="0" smtClean="0"/>
              <a:t>Bootstrap</a:t>
            </a:r>
          </a:p>
          <a:p>
            <a:pPr lvl="1"/>
            <a:r>
              <a:rPr lang="nl-NL" sz="2200" dirty="0" err="1" smtClean="0"/>
              <a:t>Grids</a:t>
            </a:r>
            <a:endParaRPr lang="nl-NL" sz="2200" dirty="0" smtClean="0"/>
          </a:p>
          <a:p>
            <a:pPr lvl="1"/>
            <a:r>
              <a:rPr lang="nl-NL" sz="2200" dirty="0" err="1" smtClean="0"/>
              <a:t>Relative</a:t>
            </a:r>
            <a:r>
              <a:rPr lang="nl-NL" sz="2200" dirty="0" smtClean="0"/>
              <a:t> design</a:t>
            </a:r>
          </a:p>
          <a:p>
            <a:pPr lvl="1"/>
            <a:r>
              <a:rPr lang="nl-NL" sz="2200" dirty="0" smtClean="0"/>
              <a:t>Template </a:t>
            </a:r>
            <a:r>
              <a:rPr lang="nl-NL" sz="2200" dirty="0" err="1" smtClean="0"/>
              <a:t>based</a:t>
            </a:r>
            <a:endParaRPr lang="nl-NL" sz="2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46262" y="6488668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Onderzoeksopdracht </a:t>
            </a:r>
            <a:r>
              <a:rPr lang="nl-NL" cap="all" dirty="0" err="1">
                <a:solidFill>
                  <a:schemeClr val="bg1">
                    <a:lumMod val="65000"/>
                  </a:schemeClr>
                </a:solidFill>
              </a:rPr>
              <a:t>Webtechnieken</a:t>
            </a:r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 – S22-D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122" name="Picture 2" descr="http://smashinghub.com/wp-content/uploads/2013/08/bootstrap-3-ex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003" y="2051220"/>
            <a:ext cx="5764655" cy="287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2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nl-NL" sz="2200" dirty="0" smtClean="0"/>
              <a:t>Hoe </a:t>
            </a:r>
            <a:r>
              <a:rPr lang="nl-NL" sz="2200" dirty="0"/>
              <a:t>kunnen bestaande </a:t>
            </a:r>
            <a:r>
              <a:rPr lang="nl-NL" sz="2200" dirty="0" err="1"/>
              <a:t>webtechnieken</a:t>
            </a:r>
            <a:r>
              <a:rPr lang="nl-NL" sz="2200" dirty="0"/>
              <a:t> bijdragen aan het verbeteren van het ICT4Events project en de functionaliteit uitbreiden?</a:t>
            </a:r>
            <a:br>
              <a:rPr lang="nl-NL" sz="2200" dirty="0"/>
            </a:br>
            <a:endParaRPr lang="nl-NL" sz="2200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nl-NL" sz="2400" dirty="0" smtClean="0"/>
              <a:t>HTML</a:t>
            </a:r>
          </a:p>
          <a:p>
            <a:pPr lvl="1"/>
            <a:r>
              <a:rPr lang="nl-NL" sz="2200" dirty="0" smtClean="0"/>
              <a:t>Document structuur</a:t>
            </a:r>
          </a:p>
          <a:p>
            <a:pPr lvl="1"/>
            <a:r>
              <a:rPr lang="nl-NL" sz="2200" dirty="0" smtClean="0"/>
              <a:t>Interactiviteit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6262" y="6488668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Onderzoeksopdracht </a:t>
            </a:r>
            <a:r>
              <a:rPr lang="nl-NL" cap="all" dirty="0" err="1">
                <a:solidFill>
                  <a:schemeClr val="bg1">
                    <a:lumMod val="65000"/>
                  </a:schemeClr>
                </a:solidFill>
              </a:rPr>
              <a:t>Webtechnieken</a:t>
            </a:r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 – S22-D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290" name="Picture 2" descr="http://www-scf.usc.edu/~eswatkin/itp104/classpage.html/Wh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073" y="1850123"/>
            <a:ext cx="5453348" cy="292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82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nl-NL" sz="2200" dirty="0" smtClean="0"/>
              <a:t>Hoe </a:t>
            </a:r>
            <a:r>
              <a:rPr lang="nl-NL" sz="2200" dirty="0"/>
              <a:t>kunnen bestaande </a:t>
            </a:r>
            <a:r>
              <a:rPr lang="nl-NL" sz="2200" dirty="0" err="1"/>
              <a:t>webtechnieken</a:t>
            </a:r>
            <a:r>
              <a:rPr lang="nl-NL" sz="2200" dirty="0"/>
              <a:t> bijdragen aan het verbeteren van het ICT4Events project en de functionaliteit uitbreiden?</a:t>
            </a:r>
            <a:br>
              <a:rPr lang="nl-NL" sz="2200" dirty="0"/>
            </a:br>
            <a:endParaRPr lang="nl-NL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nl-NL" sz="2400" dirty="0" smtClean="0"/>
              <a:t>HTML</a:t>
            </a:r>
          </a:p>
          <a:p>
            <a:pPr lvl="1"/>
            <a:r>
              <a:rPr lang="nl-NL" sz="2200" dirty="0" smtClean="0"/>
              <a:t>Document structuur</a:t>
            </a:r>
          </a:p>
          <a:p>
            <a:pPr lvl="1"/>
            <a:r>
              <a:rPr lang="nl-NL" sz="2200" dirty="0" smtClean="0"/>
              <a:t>Interactiviteit</a:t>
            </a:r>
          </a:p>
          <a:p>
            <a:pPr lvl="1"/>
            <a:r>
              <a:rPr lang="nl-NL" sz="2200" dirty="0" smtClean="0"/>
              <a:t>Integratie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262" y="6488668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Onderzoeksopdracht </a:t>
            </a:r>
            <a:r>
              <a:rPr lang="nl-NL" cap="all" dirty="0" err="1">
                <a:solidFill>
                  <a:schemeClr val="bg1">
                    <a:lumMod val="65000"/>
                  </a:schemeClr>
                </a:solidFill>
              </a:rPr>
              <a:t>Webtechnieken</a:t>
            </a:r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 – S22-D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316" name="Picture 4" descr="http://eyalvardi.files.wordpress.com/2012/03/html5-mind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959" y="1276865"/>
            <a:ext cx="5221043" cy="429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59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nl-NL" sz="2200" dirty="0" smtClean="0"/>
              <a:t>Hoe </a:t>
            </a:r>
            <a:r>
              <a:rPr lang="nl-NL" sz="2200" dirty="0"/>
              <a:t>kunnen bestaande </a:t>
            </a:r>
            <a:r>
              <a:rPr lang="nl-NL" sz="2200" dirty="0" err="1"/>
              <a:t>webtechnieken</a:t>
            </a:r>
            <a:r>
              <a:rPr lang="nl-NL" sz="2200" dirty="0"/>
              <a:t> bijdragen aan het verbeteren van het ICT4Events project en de functionaliteit uitbreiden?</a:t>
            </a:r>
            <a:br>
              <a:rPr lang="nl-NL" sz="2200" dirty="0"/>
            </a:br>
            <a:endParaRPr lang="nl-NL" sz="2200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677334" y="2127638"/>
            <a:ext cx="8596668" cy="3880773"/>
          </a:xfrm>
        </p:spPr>
        <p:txBody>
          <a:bodyPr>
            <a:normAutofit/>
          </a:bodyPr>
          <a:lstStyle/>
          <a:p>
            <a:r>
              <a:rPr lang="nl-NL" sz="2400" dirty="0" smtClean="0"/>
              <a:t>CSS</a:t>
            </a:r>
          </a:p>
          <a:p>
            <a:pPr lvl="1"/>
            <a:r>
              <a:rPr lang="nl-NL" sz="2200" dirty="0" smtClean="0"/>
              <a:t>Styling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6262" y="6488668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Onderzoeksopdracht </a:t>
            </a:r>
            <a:r>
              <a:rPr lang="nl-NL" cap="all" dirty="0" err="1">
                <a:solidFill>
                  <a:schemeClr val="bg1">
                    <a:lumMod val="65000"/>
                  </a:schemeClr>
                </a:solidFill>
              </a:rPr>
              <a:t>Webtechnieken</a:t>
            </a:r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 – S22-D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218" name="Picture 2" descr="http://getbootstrap.com/examples/screenshots/the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98" y="1540476"/>
            <a:ext cx="5225536" cy="391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39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nl-NL" sz="2200" dirty="0" smtClean="0"/>
              <a:t>Hoe </a:t>
            </a:r>
            <a:r>
              <a:rPr lang="nl-NL" sz="2200" dirty="0"/>
              <a:t>kunnen bestaande </a:t>
            </a:r>
            <a:r>
              <a:rPr lang="nl-NL" sz="2200" dirty="0" err="1"/>
              <a:t>webtechnieken</a:t>
            </a:r>
            <a:r>
              <a:rPr lang="nl-NL" sz="2200" dirty="0"/>
              <a:t> bijdragen aan het verbeteren van het ICT4Events project en de functionaliteit uitbreiden?</a:t>
            </a:r>
            <a:br>
              <a:rPr lang="nl-NL" sz="2200" dirty="0"/>
            </a:br>
            <a:endParaRPr lang="nl-NL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27638"/>
            <a:ext cx="8596668" cy="3880773"/>
          </a:xfrm>
        </p:spPr>
        <p:txBody>
          <a:bodyPr>
            <a:normAutofit/>
          </a:bodyPr>
          <a:lstStyle/>
          <a:p>
            <a:r>
              <a:rPr lang="nl-NL" sz="2400" dirty="0" smtClean="0"/>
              <a:t>CSS</a:t>
            </a:r>
          </a:p>
          <a:p>
            <a:pPr lvl="1"/>
            <a:r>
              <a:rPr lang="nl-NL" sz="2200" dirty="0" smtClean="0"/>
              <a:t>Styling</a:t>
            </a:r>
          </a:p>
          <a:p>
            <a:pPr lvl="1"/>
            <a:r>
              <a:rPr lang="nl-NL" sz="2200" dirty="0" smtClean="0"/>
              <a:t>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262" y="6488668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Onderzoeksopdracht </a:t>
            </a:r>
            <a:r>
              <a:rPr lang="nl-NL" cap="all" dirty="0" err="1">
                <a:solidFill>
                  <a:schemeClr val="bg1">
                    <a:lumMod val="65000"/>
                  </a:schemeClr>
                </a:solidFill>
              </a:rPr>
              <a:t>Webtechnieken</a:t>
            </a:r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 – S22-D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42" name="Picture 2" descr="http://www.cssleak.com/images/large3/23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70" y="1482939"/>
            <a:ext cx="63817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27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nl-NL" sz="2200" dirty="0" smtClean="0"/>
              <a:t>Hoe </a:t>
            </a:r>
            <a:r>
              <a:rPr lang="nl-NL" sz="2200" dirty="0"/>
              <a:t>kunnen bestaande </a:t>
            </a:r>
            <a:r>
              <a:rPr lang="nl-NL" sz="2200" dirty="0" err="1"/>
              <a:t>webtechnieken</a:t>
            </a:r>
            <a:r>
              <a:rPr lang="nl-NL" sz="2200" dirty="0"/>
              <a:t> bijdragen aan het verbeteren van het ICT4Events project en de functionaliteit uitbreiden?</a:t>
            </a:r>
            <a:br>
              <a:rPr lang="nl-NL" sz="2200" dirty="0"/>
            </a:br>
            <a:endParaRPr lang="nl-NL" sz="2200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677334" y="2127638"/>
            <a:ext cx="8596668" cy="3880773"/>
          </a:xfrm>
        </p:spPr>
        <p:txBody>
          <a:bodyPr>
            <a:normAutofit/>
          </a:bodyPr>
          <a:lstStyle/>
          <a:p>
            <a:r>
              <a:rPr lang="nl-NL" sz="2400" dirty="0" smtClean="0"/>
              <a:t>CSS</a:t>
            </a:r>
          </a:p>
          <a:p>
            <a:pPr lvl="1"/>
            <a:r>
              <a:rPr lang="nl-NL" sz="2200" dirty="0" smtClean="0"/>
              <a:t>Styling</a:t>
            </a:r>
          </a:p>
          <a:p>
            <a:pPr lvl="1"/>
            <a:r>
              <a:rPr lang="nl-NL" sz="2200" dirty="0" smtClean="0"/>
              <a:t>Design</a:t>
            </a:r>
          </a:p>
          <a:p>
            <a:pPr lvl="1"/>
            <a:r>
              <a:rPr lang="nl-NL" sz="2200" dirty="0" smtClean="0"/>
              <a:t>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6262" y="6488668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Onderzoeksopdracht </a:t>
            </a:r>
            <a:r>
              <a:rPr lang="nl-NL" cap="all" dirty="0" err="1">
                <a:solidFill>
                  <a:schemeClr val="bg1">
                    <a:lumMod val="65000"/>
                  </a:schemeClr>
                </a:solidFill>
              </a:rPr>
              <a:t>Webtechnieken</a:t>
            </a:r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 – S22-D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268" name="Picture 4" descr="http://www.catswhocode.com/blog/wp-content/uploads/2011/04/css3-form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051" y="2410657"/>
            <a:ext cx="56578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54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nl-NL" sz="2200" dirty="0" smtClean="0"/>
              <a:t>Hoe </a:t>
            </a:r>
            <a:r>
              <a:rPr lang="nl-NL" sz="2200" dirty="0"/>
              <a:t>kunnen bestaande </a:t>
            </a:r>
            <a:r>
              <a:rPr lang="nl-NL" sz="2200" dirty="0" err="1"/>
              <a:t>webtechnieken</a:t>
            </a:r>
            <a:r>
              <a:rPr lang="nl-NL" sz="2200" dirty="0"/>
              <a:t> bijdragen aan het verbeteren van het ICT4Events project en de functionaliteit uitbreiden?</a:t>
            </a:r>
            <a:br>
              <a:rPr lang="nl-NL" sz="2200" dirty="0"/>
            </a:br>
            <a:endParaRPr lang="nl-NL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jQuery</a:t>
            </a:r>
            <a:endParaRPr lang="nl-NL" sz="2400" dirty="0" smtClean="0"/>
          </a:p>
          <a:p>
            <a:pPr lvl="1"/>
            <a:r>
              <a:rPr lang="nl-NL" sz="2400" dirty="0" smtClean="0"/>
              <a:t>Interactief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262" y="6488668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Onderzoeksopdracht </a:t>
            </a:r>
            <a:r>
              <a:rPr lang="nl-NL" cap="all" dirty="0" err="1">
                <a:solidFill>
                  <a:schemeClr val="bg1">
                    <a:lumMod val="65000"/>
                  </a:schemeClr>
                </a:solidFill>
              </a:rPr>
              <a:t>Webtechnieken</a:t>
            </a:r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 – S22-D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393537"/>
            <a:ext cx="39624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oupe.com/img/j1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602" y="2225974"/>
            <a:ext cx="39624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8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nl-NL" sz="2200" dirty="0" smtClean="0"/>
              <a:t>Hoe </a:t>
            </a:r>
            <a:r>
              <a:rPr lang="nl-NL" sz="2200" dirty="0"/>
              <a:t>kunnen bestaande </a:t>
            </a:r>
            <a:r>
              <a:rPr lang="nl-NL" sz="2200" dirty="0" err="1"/>
              <a:t>webtechnieken</a:t>
            </a:r>
            <a:r>
              <a:rPr lang="nl-NL" sz="2200" dirty="0"/>
              <a:t> bijdragen aan het verbeteren van het ICT4Events project en de functionaliteit uitbreiden?</a:t>
            </a:r>
            <a:br>
              <a:rPr lang="nl-NL" sz="2200" dirty="0"/>
            </a:br>
            <a:endParaRPr lang="nl-NL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nl-NL" sz="2400" dirty="0" err="1" smtClean="0"/>
              <a:t>jQuery</a:t>
            </a:r>
            <a:endParaRPr lang="nl-NL" sz="2400" dirty="0" smtClean="0"/>
          </a:p>
          <a:p>
            <a:pPr lvl="1"/>
            <a:r>
              <a:rPr lang="nl-NL" sz="2400" dirty="0" smtClean="0"/>
              <a:t>Interactief</a:t>
            </a:r>
          </a:p>
          <a:p>
            <a:pPr lvl="1"/>
            <a:r>
              <a:rPr lang="nl-NL" sz="2400" dirty="0" smtClean="0"/>
              <a:t>Validatie</a:t>
            </a:r>
            <a:endParaRPr lang="nl-N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6262" y="6488668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Onderzoeksopdracht </a:t>
            </a:r>
            <a:r>
              <a:rPr lang="nl-NL" cap="all" dirty="0" err="1">
                <a:solidFill>
                  <a:schemeClr val="bg1">
                    <a:lumMod val="65000"/>
                  </a:schemeClr>
                </a:solidFill>
              </a:rPr>
              <a:t>Webtechnieken</a:t>
            </a:r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 – S22-D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 descr="http://noupe.com/img/f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29" y="2160589"/>
            <a:ext cx="3962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noupe.com/img/j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40" y="4273808"/>
            <a:ext cx="39624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65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nl-NL" sz="2200" dirty="0" smtClean="0"/>
              <a:t>Hoe </a:t>
            </a:r>
            <a:r>
              <a:rPr lang="nl-NL" sz="2200" dirty="0"/>
              <a:t>kunnen bestaande </a:t>
            </a:r>
            <a:r>
              <a:rPr lang="nl-NL" sz="2200" dirty="0" err="1"/>
              <a:t>webtechnieken</a:t>
            </a:r>
            <a:r>
              <a:rPr lang="nl-NL" sz="2200" dirty="0"/>
              <a:t> bijdragen aan het verbeteren van het ICT4Events project en de functionaliteit uitbreiden?</a:t>
            </a:r>
            <a:br>
              <a:rPr lang="nl-NL" sz="2200" dirty="0"/>
            </a:br>
            <a:endParaRPr lang="nl-NL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nl-NL" sz="2400" dirty="0" err="1" smtClean="0"/>
              <a:t>jQuery</a:t>
            </a:r>
            <a:endParaRPr lang="nl-NL" sz="2400" dirty="0" smtClean="0"/>
          </a:p>
          <a:p>
            <a:pPr lvl="1"/>
            <a:r>
              <a:rPr lang="nl-NL" sz="2400" dirty="0" smtClean="0"/>
              <a:t>Interactief</a:t>
            </a:r>
          </a:p>
          <a:p>
            <a:pPr lvl="1"/>
            <a:r>
              <a:rPr lang="nl-NL" sz="2400" dirty="0" smtClean="0"/>
              <a:t>Validatie</a:t>
            </a:r>
          </a:p>
          <a:p>
            <a:pPr lvl="1"/>
            <a:r>
              <a:rPr lang="nl-NL" sz="2400" dirty="0" smtClean="0"/>
              <a:t>Dynamisch</a:t>
            </a:r>
            <a:endParaRPr lang="nl-N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6262" y="6488668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Onderzoeksopdracht </a:t>
            </a:r>
            <a:r>
              <a:rPr lang="nl-NL" cap="all" dirty="0" err="1">
                <a:solidFill>
                  <a:schemeClr val="bg1">
                    <a:lumMod val="65000"/>
                  </a:schemeClr>
                </a:solidFill>
              </a:rPr>
              <a:t>Webtechnieken</a:t>
            </a:r>
            <a:r>
              <a:rPr lang="nl-NL" cap="all" dirty="0">
                <a:solidFill>
                  <a:schemeClr val="bg1">
                    <a:lumMod val="65000"/>
                  </a:schemeClr>
                </a:solidFill>
              </a:rPr>
              <a:t> – S22-D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 descr="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7" y="4688812"/>
            <a:ext cx="39719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noupe.com/img/j1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77" y="2160589"/>
            <a:ext cx="374332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27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572</TotalTime>
  <Words>294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Hoe kunnen bestaande webtechnieken bijdragen aan het verbeteren van het ICT4Events project en de functionaliteit uitbreiden? </vt:lpstr>
      <vt:lpstr>Hoe kunnen bestaande webtechnieken bijdragen aan het verbeteren van het ICT4Events project en de functionaliteit uitbreiden? </vt:lpstr>
      <vt:lpstr>Hoe kunnen bestaande webtechnieken bijdragen aan het verbeteren van het ICT4Events project en de functionaliteit uitbreiden? </vt:lpstr>
      <vt:lpstr>Hoe kunnen bestaande webtechnieken bijdragen aan het verbeteren van het ICT4Events project en de functionaliteit uitbreiden? </vt:lpstr>
      <vt:lpstr>Hoe kunnen bestaande webtechnieken bijdragen aan het verbeteren van het ICT4Events project en de functionaliteit uitbreiden? </vt:lpstr>
      <vt:lpstr>Hoe kunnen bestaande webtechnieken bijdragen aan het verbeteren van het ICT4Events project en de functionaliteit uitbreiden? </vt:lpstr>
      <vt:lpstr>Hoe kunnen bestaande webtechnieken bijdragen aan het verbeteren van het ICT4Events project en de functionaliteit uitbreiden? </vt:lpstr>
      <vt:lpstr>Hoe kunnen bestaande webtechnieken bijdragen aan het verbeteren van het ICT4Events project en de functionaliteit uitbreiden? </vt:lpstr>
      <vt:lpstr>Hoe kunnen bestaande webtechnieken bijdragen aan het verbeteren van het ICT4Events project en de functionaliteit uitbreiden? </vt:lpstr>
      <vt:lpstr>Hoe kunnen bestaande webtechnieken bijdragen aan het verbeteren van het ICT4Events project en de functionaliteit uitbreiden? </vt:lpstr>
      <vt:lpstr>Hoe kunnen bestaande webtechnieken bijdragen aan het verbeteren van het ICT4Events project en de functionaliteit uitbreiden? </vt:lpstr>
      <vt:lpstr>Hoe kunnen bestaande webtechnieken bijdragen aan het verbeteren van het ICT4Events project en de functionaliteit uitbreiden?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Hoe kunnen bestaande webtechnieken bijdragen aan het verbeteren van het ICT4Events project en de functionaliteit uitbreiden?</dc:title>
  <dc:creator>Hein Dauven</dc:creator>
  <cp:lastModifiedBy>Hein Dauven</cp:lastModifiedBy>
  <cp:revision>8</cp:revision>
  <dcterms:created xsi:type="dcterms:W3CDTF">2014-11-28T06:47:15Z</dcterms:created>
  <dcterms:modified xsi:type="dcterms:W3CDTF">2014-11-28T16:19:47Z</dcterms:modified>
</cp:coreProperties>
</file>