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4F2E-22D1-42E4-8FD1-D73E54BBE3FB}" type="datetimeFigureOut">
              <a:rPr lang="nl-NL" smtClean="0"/>
              <a:t>20-4-2015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4B15F62-BB17-4E9D-82AB-3002ECA0A797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4F2E-22D1-42E4-8FD1-D73E54BBE3FB}" type="datetimeFigureOut">
              <a:rPr lang="nl-NL" smtClean="0"/>
              <a:t>20-4-2015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5F62-BB17-4E9D-82AB-3002ECA0A79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4F2E-22D1-42E4-8FD1-D73E54BBE3FB}" type="datetimeFigureOut">
              <a:rPr lang="nl-NL" smtClean="0"/>
              <a:t>20-4-2015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5F62-BB17-4E9D-82AB-3002ECA0A79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4F2E-22D1-42E4-8FD1-D73E54BBE3FB}" type="datetimeFigureOut">
              <a:rPr lang="nl-NL" smtClean="0"/>
              <a:t>20-4-2015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5F62-BB17-4E9D-82AB-3002ECA0A79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4F2E-22D1-42E4-8FD1-D73E54BBE3FB}" type="datetimeFigureOut">
              <a:rPr lang="nl-NL" smtClean="0"/>
              <a:t>20-4-2015</a:t>
            </a:fld>
            <a:endParaRPr lang="nl-NL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5F62-BB17-4E9D-82AB-3002ECA0A797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4F2E-22D1-42E4-8FD1-D73E54BBE3FB}" type="datetimeFigureOut">
              <a:rPr lang="nl-NL" smtClean="0"/>
              <a:t>20-4-2015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5F62-BB17-4E9D-82AB-3002ECA0A79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4F2E-22D1-42E4-8FD1-D73E54BBE3FB}" type="datetimeFigureOut">
              <a:rPr lang="nl-NL" smtClean="0"/>
              <a:t>20-4-2015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5F62-BB17-4E9D-82AB-3002ECA0A79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4F2E-22D1-42E4-8FD1-D73E54BBE3FB}" type="datetimeFigureOut">
              <a:rPr lang="nl-NL" smtClean="0"/>
              <a:t>20-4-2015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5F62-BB17-4E9D-82AB-3002ECA0A79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4F2E-22D1-42E4-8FD1-D73E54BBE3FB}" type="datetimeFigureOut">
              <a:rPr lang="nl-NL" smtClean="0"/>
              <a:t>20-4-2015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5F62-BB17-4E9D-82AB-3002ECA0A79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4F2E-22D1-42E4-8FD1-D73E54BBE3FB}" type="datetimeFigureOut">
              <a:rPr lang="nl-NL" smtClean="0"/>
              <a:t>20-4-2015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5F62-BB17-4E9D-82AB-3002ECA0A797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4F2E-22D1-42E4-8FD1-D73E54BBE3FB}" type="datetimeFigureOut">
              <a:rPr lang="nl-NL" smtClean="0"/>
              <a:t>20-4-2015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5F62-BB17-4E9D-82AB-3002ECA0A797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1EC4F2E-22D1-42E4-8FD1-D73E54BBE3FB}" type="datetimeFigureOut">
              <a:rPr lang="nl-NL" smtClean="0"/>
              <a:t>20-4-2015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4B15F62-BB17-4E9D-82AB-3002ECA0A797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smtClean="0"/>
              <a:t>Ruud Hagens, </a:t>
            </a:r>
            <a:r>
              <a:rPr lang="nl-NL" dirty="0" err="1" smtClean="0"/>
              <a:t>kenneth</a:t>
            </a:r>
            <a:r>
              <a:rPr lang="nl-NL" dirty="0" smtClean="0"/>
              <a:t> </a:t>
            </a:r>
            <a:r>
              <a:rPr lang="nl-NL" dirty="0" err="1" smtClean="0"/>
              <a:t>reijnders</a:t>
            </a:r>
            <a:r>
              <a:rPr lang="nl-NL" dirty="0" smtClean="0"/>
              <a:t>, Chiel Sprangers &amp; </a:t>
            </a:r>
            <a:r>
              <a:rPr lang="nl-NL" dirty="0" err="1" smtClean="0"/>
              <a:t>mick</a:t>
            </a:r>
            <a:r>
              <a:rPr lang="nl-NL" dirty="0" smtClean="0"/>
              <a:t> Vranken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Tram verdeel systeem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810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inhoudsopgave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Inleiding</a:t>
            </a:r>
          </a:p>
          <a:p>
            <a:r>
              <a:rPr lang="nl-NL" dirty="0" smtClean="0"/>
              <a:t>Proof of concept</a:t>
            </a:r>
          </a:p>
          <a:p>
            <a:r>
              <a:rPr lang="nl-NL" dirty="0" smtClean="0"/>
              <a:t>Infrastructuur</a:t>
            </a:r>
          </a:p>
          <a:p>
            <a:r>
              <a:rPr lang="nl-NL" dirty="0" smtClean="0"/>
              <a:t>Demo</a:t>
            </a:r>
          </a:p>
          <a:p>
            <a:r>
              <a:rPr lang="nl-NL" dirty="0" smtClean="0"/>
              <a:t>Vragen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3130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INLEIDING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607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PROOF OF CONCEPT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405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iNFRASTRUCTUUR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193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858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6848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ker">
  <a:themeElements>
    <a:clrScheme name="Apotheker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ker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ker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13</TotalTime>
  <Words>29</Words>
  <Application>Microsoft Office PowerPoint</Application>
  <PresentationFormat>Diavoorstelling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Apotheker</vt:lpstr>
      <vt:lpstr>Tram verdeel systeem</vt:lpstr>
      <vt:lpstr>inhoudsopgave</vt:lpstr>
      <vt:lpstr>INLEIDING</vt:lpstr>
      <vt:lpstr>PROOF OF CONCEPT</vt:lpstr>
      <vt:lpstr>iNFRASTRUCTUUR</vt:lpstr>
      <vt:lpstr>DEMO</vt:lpstr>
      <vt:lpstr>VRAGEN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Tram verdeel systeem</dc:title>
  <dc:creator>Mick Vranken</dc:creator>
  <cp:lastModifiedBy>Mick Vranken</cp:lastModifiedBy>
  <cp:revision>2</cp:revision>
  <dcterms:created xsi:type="dcterms:W3CDTF">2015-04-20T07:07:22Z</dcterms:created>
  <dcterms:modified xsi:type="dcterms:W3CDTF">2015-04-20T07:21:20Z</dcterms:modified>
</cp:coreProperties>
</file>