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7" r:id="rId4"/>
    <p:sldId id="261" r:id="rId5"/>
    <p:sldId id="262" r:id="rId6"/>
    <p:sldId id="263" r:id="rId7"/>
    <p:sldId id="264" r:id="rId8"/>
    <p:sldId id="258" r:id="rId9"/>
    <p:sldId id="265" r:id="rId10"/>
    <p:sldId id="266" r:id="rId11"/>
    <p:sldId id="259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9645" autoAdjust="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DB78A697-9D75-4DE8-8C28-1296A6CF43C1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075A-B3CA-4308-8288-4AA3FDE33D80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4B8D-FEEF-4ACC-AE11-BD533592BCDC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6006-7E0B-4944-9FC8-8FFECA54B11C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3413-B80B-4905-8668-7292F4C8B0D5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9662-C6A4-45F9-A235-129F0C1DEF43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B764-976A-4040-BDCA-252C91CEE939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C935-CE77-4008-BAD9-6108F00BE393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562D5-4244-4B26-B385-E71032EABECD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967-1B7E-40AA-AAF7-BA98E0E039F7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90F-3E6A-4544-9694-22B6007FE3C6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9620-38BC-4982-922B-C904A70C41DD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6FC6-E80E-40CB-B83C-A6FFE3EF0BA6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863F-52DC-41B2-9D00-5A4E5632AC32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5614-3909-43DC-A067-7F9842F8B81D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9323-6A73-409C-86A6-9EAF0F851121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0176-F1D3-49EC-82F4-0915A3AC4184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50172865-FBF0-458A-BAFF-4F75173770F5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TramVerdeelsysteem</a:t>
            </a:r>
            <a:r>
              <a:rPr lang="nl-NL" dirty="0"/>
              <a:t> </a:t>
            </a:r>
            <a:r>
              <a:rPr lang="nl-NL" dirty="0" smtClean="0"/>
              <a:t>(</a:t>
            </a:r>
            <a:r>
              <a:rPr lang="nl-NL" dirty="0" err="1" smtClean="0"/>
              <a:t>tvs</a:t>
            </a:r>
            <a:r>
              <a:rPr lang="nl-NL" dirty="0" smtClean="0"/>
              <a:t>)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366828" y="3418746"/>
            <a:ext cx="10367329" cy="1008156"/>
          </a:xfrm>
        </p:spPr>
        <p:txBody>
          <a:bodyPr/>
          <a:lstStyle/>
          <a:p>
            <a:r>
              <a:rPr lang="nl-NL" dirty="0" smtClean="0"/>
              <a:t>Kenneth Reijnders, </a:t>
            </a:r>
            <a:r>
              <a:rPr lang="nl-NL" dirty="0" err="1" smtClean="0"/>
              <a:t>chiel</a:t>
            </a:r>
            <a:r>
              <a:rPr lang="nl-NL" dirty="0" smtClean="0"/>
              <a:t> </a:t>
            </a:r>
            <a:r>
              <a:rPr lang="nl-NL" dirty="0" err="1" smtClean="0"/>
              <a:t>sprangers</a:t>
            </a:r>
            <a:r>
              <a:rPr lang="nl-NL" dirty="0" smtClean="0"/>
              <a:t>, </a:t>
            </a:r>
            <a:r>
              <a:rPr lang="nl-NL" dirty="0" err="1" smtClean="0"/>
              <a:t>ruud</a:t>
            </a:r>
            <a:r>
              <a:rPr lang="nl-NL" dirty="0" smtClean="0"/>
              <a:t> </a:t>
            </a:r>
            <a:r>
              <a:rPr lang="nl-NL" dirty="0" err="1" smtClean="0"/>
              <a:t>hagens</a:t>
            </a:r>
            <a:r>
              <a:rPr lang="nl-NL" dirty="0" smtClean="0"/>
              <a:t> &amp; </a:t>
            </a:r>
            <a:r>
              <a:rPr lang="nl-NL" dirty="0" err="1" smtClean="0"/>
              <a:t>mick</a:t>
            </a:r>
            <a:r>
              <a:rPr lang="nl-NL" dirty="0" smtClean="0"/>
              <a:t> </a:t>
            </a:r>
            <a:r>
              <a:rPr lang="nl-NL" dirty="0" err="1" smtClean="0"/>
              <a:t>vranken</a:t>
            </a:r>
            <a:endParaRPr lang="nl-NL" dirty="0" smtClean="0"/>
          </a:p>
          <a:p>
            <a:r>
              <a:rPr lang="nl-NL" dirty="0" smtClean="0"/>
              <a:t>Groep a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2607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 – fysiek netwerkdiagram</a:t>
            </a:r>
            <a:endParaRPr lang="nl-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556" y="1622104"/>
            <a:ext cx="5864514" cy="4623420"/>
          </a:xfrm>
        </p:spPr>
      </p:pic>
    </p:spTree>
    <p:extLst>
      <p:ext uri="{BB962C8B-B14F-4D97-AF65-F5344CB8AC3E}">
        <p14:creationId xmlns:p14="http://schemas.microsoft.com/office/powerpoint/2010/main" val="164503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Demo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l-NL" smtClean="0"/>
              <a:t>Demo </a:t>
            </a:r>
            <a:r>
              <a:rPr lang="nl-NL" dirty="0" smtClean="0"/>
              <a:t>volgens scenario</a:t>
            </a:r>
          </a:p>
          <a:p>
            <a:r>
              <a:rPr lang="nl-NL" dirty="0" smtClean="0"/>
              <a:t>Alle Geïmplementeerde functionaliteiten komen aan bod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1513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Vragen?</a:t>
            </a:r>
            <a:endParaRPr lang="nl-NL" dirty="0"/>
          </a:p>
        </p:txBody>
      </p:sp>
      <p:pic>
        <p:nvPicPr>
          <p:cNvPr id="1028" name="Picture 4" descr="http://www.joepiedepoepie.nl/uploads/userfiles/images/faq.jp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325" y="2063750"/>
            <a:ext cx="2039899" cy="331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42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dirty="0" err="1" smtClean="0"/>
              <a:t>Proof</a:t>
            </a:r>
            <a:r>
              <a:rPr lang="nl-NL" dirty="0" smtClean="0"/>
              <a:t> of concept</a:t>
            </a:r>
          </a:p>
          <a:p>
            <a:pPr lvl="1"/>
            <a:r>
              <a:rPr lang="nl-NL" dirty="0" smtClean="0"/>
              <a:t>Architectuur</a:t>
            </a:r>
          </a:p>
          <a:p>
            <a:pPr lvl="1"/>
            <a:r>
              <a:rPr lang="nl-NL" dirty="0" smtClean="0"/>
              <a:t>Problemen En Oplossingen</a:t>
            </a:r>
          </a:p>
          <a:p>
            <a:pPr lvl="1"/>
            <a:r>
              <a:rPr lang="nl-NL" dirty="0" smtClean="0"/>
              <a:t>Oud </a:t>
            </a:r>
            <a:r>
              <a:rPr lang="nl-NL" dirty="0" err="1" smtClean="0"/>
              <a:t>vs</a:t>
            </a:r>
            <a:r>
              <a:rPr lang="nl-NL" dirty="0" smtClean="0"/>
              <a:t> nieuw </a:t>
            </a:r>
            <a:r>
              <a:rPr lang="nl-NL" dirty="0" err="1" smtClean="0"/>
              <a:t>db</a:t>
            </a:r>
            <a:r>
              <a:rPr lang="nl-NL" dirty="0" smtClean="0"/>
              <a:t> ontwerp</a:t>
            </a:r>
          </a:p>
          <a:p>
            <a:pPr lvl="1"/>
            <a:r>
              <a:rPr lang="nl-NL" dirty="0" smtClean="0"/>
              <a:t>Oud </a:t>
            </a:r>
            <a:r>
              <a:rPr lang="nl-NL" dirty="0" err="1" smtClean="0"/>
              <a:t>vs</a:t>
            </a:r>
            <a:r>
              <a:rPr lang="nl-NL" dirty="0" smtClean="0"/>
              <a:t> nieuw klassendiagram</a:t>
            </a:r>
          </a:p>
          <a:p>
            <a:r>
              <a:rPr lang="nl-NL" dirty="0" smtClean="0"/>
              <a:t>Infrastructuur</a:t>
            </a:r>
          </a:p>
          <a:p>
            <a:pPr lvl="1"/>
            <a:r>
              <a:rPr lang="nl-NL" dirty="0" smtClean="0"/>
              <a:t>Virtueel netwerkdiagram</a:t>
            </a:r>
          </a:p>
          <a:p>
            <a:pPr lvl="1"/>
            <a:r>
              <a:rPr lang="nl-NL" dirty="0" smtClean="0"/>
              <a:t>Fysiek netwerkdiagram</a:t>
            </a:r>
          </a:p>
          <a:p>
            <a:r>
              <a:rPr lang="nl-NL" dirty="0" smtClean="0"/>
              <a:t>Demo</a:t>
            </a:r>
          </a:p>
          <a:p>
            <a:r>
              <a:rPr lang="nl-NL" dirty="0" smtClean="0"/>
              <a:t>Vragen?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7412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Proof</a:t>
            </a:r>
            <a:r>
              <a:rPr lang="nl-NL" dirty="0" smtClean="0"/>
              <a:t> of concept (</a:t>
            </a:r>
            <a:r>
              <a:rPr lang="nl-NL" dirty="0" err="1" smtClean="0"/>
              <a:t>poc</a:t>
            </a:r>
            <a:r>
              <a:rPr lang="nl-NL" dirty="0" smtClean="0"/>
              <a:t>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l-NL" dirty="0" smtClean="0"/>
              <a:t>Applicatie architectuur</a:t>
            </a:r>
          </a:p>
          <a:p>
            <a:r>
              <a:rPr lang="nl-NL" dirty="0" smtClean="0"/>
              <a:t>Problemen en oplossingen</a:t>
            </a:r>
          </a:p>
          <a:p>
            <a:r>
              <a:rPr lang="nl-NL" dirty="0" smtClean="0"/>
              <a:t>Oud </a:t>
            </a:r>
            <a:r>
              <a:rPr lang="nl-NL" dirty="0" err="1" smtClean="0"/>
              <a:t>vs</a:t>
            </a:r>
            <a:r>
              <a:rPr lang="nl-NL" dirty="0" smtClean="0"/>
              <a:t> nieuw </a:t>
            </a:r>
            <a:r>
              <a:rPr lang="nl-NL" dirty="0" err="1" smtClean="0"/>
              <a:t>db</a:t>
            </a:r>
            <a:r>
              <a:rPr lang="nl-NL" dirty="0" smtClean="0"/>
              <a:t> ontwerp</a:t>
            </a:r>
          </a:p>
          <a:p>
            <a:r>
              <a:rPr lang="nl-NL" dirty="0" smtClean="0"/>
              <a:t>Oud </a:t>
            </a:r>
            <a:r>
              <a:rPr lang="nl-NL" dirty="0" err="1" smtClean="0"/>
              <a:t>vs</a:t>
            </a:r>
            <a:r>
              <a:rPr lang="nl-NL" dirty="0" smtClean="0"/>
              <a:t> nieuw klassendiagram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8161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Poc</a:t>
            </a:r>
            <a:r>
              <a:rPr lang="nl-NL" dirty="0" smtClean="0"/>
              <a:t> - architectuur</a:t>
            </a:r>
            <a:endParaRPr lang="nl-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153" y="1908474"/>
            <a:ext cx="4434438" cy="4078258"/>
          </a:xfrm>
        </p:spPr>
      </p:pic>
    </p:spTree>
    <p:extLst>
      <p:ext uri="{BB962C8B-B14F-4D97-AF65-F5344CB8AC3E}">
        <p14:creationId xmlns:p14="http://schemas.microsoft.com/office/powerpoint/2010/main" val="174506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Poc</a:t>
            </a:r>
            <a:r>
              <a:rPr lang="nl-NL" dirty="0" smtClean="0"/>
              <a:t> – </a:t>
            </a:r>
            <a:r>
              <a:rPr lang="nl-NL" dirty="0"/>
              <a:t>Problemen en </a:t>
            </a:r>
            <a:r>
              <a:rPr lang="nl-NL" dirty="0" smtClean="0"/>
              <a:t>oplossingen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135451" cy="3311189"/>
          </a:xfrm>
        </p:spPr>
        <p:txBody>
          <a:bodyPr/>
          <a:lstStyle/>
          <a:p>
            <a:pPr marL="0" indent="0">
              <a:buNone/>
            </a:pPr>
            <a:r>
              <a:rPr lang="nl-NL" dirty="0" smtClean="0"/>
              <a:t>Probleem</a:t>
            </a:r>
          </a:p>
          <a:p>
            <a:pPr lvl="1"/>
            <a:r>
              <a:rPr lang="nl-NL" dirty="0" smtClean="0"/>
              <a:t>Er stonden teveel cursoren open, </a:t>
            </a:r>
            <a:br>
              <a:rPr lang="nl-NL" dirty="0" smtClean="0"/>
            </a:br>
            <a:r>
              <a:rPr lang="nl-NL" dirty="0" smtClean="0"/>
              <a:t>hierdoor was er een connectie probleem.</a:t>
            </a:r>
          </a:p>
          <a:p>
            <a:pPr lvl="1"/>
            <a:r>
              <a:rPr lang="nl-NL" dirty="0" smtClean="0"/>
              <a:t>Veel  ATP-Testen niet behaald.</a:t>
            </a:r>
          </a:p>
          <a:p>
            <a:pPr lvl="1"/>
            <a:r>
              <a:rPr lang="nl-NL" dirty="0" smtClean="0"/>
              <a:t>Simulatie niet goed werkend.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861055" y="2756078"/>
            <a:ext cx="5768568" cy="2642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dirty="0" smtClean="0"/>
              <a:t>Oplossing</a:t>
            </a:r>
          </a:p>
          <a:p>
            <a:pPr lvl="1"/>
            <a:r>
              <a:rPr lang="nl-NL" dirty="0" smtClean="0"/>
              <a:t>Connectie wordt bij iedere database methode geopend en gesloten.</a:t>
            </a:r>
          </a:p>
          <a:p>
            <a:pPr lvl="1"/>
            <a:r>
              <a:rPr lang="nl-NL" dirty="0" smtClean="0"/>
              <a:t>Nadat de connectie werkend was gemaakt werden veel testen wel behaald.</a:t>
            </a:r>
          </a:p>
          <a:p>
            <a:pPr lvl="1"/>
            <a:r>
              <a:rPr lang="nl-NL" dirty="0" smtClean="0"/>
              <a:t>Simulatie  aangepast en werkend gemaakt.</a:t>
            </a:r>
          </a:p>
          <a:p>
            <a:pPr lvl="1"/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235249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Poc</a:t>
            </a:r>
            <a:r>
              <a:rPr lang="nl-NL" dirty="0" smtClean="0"/>
              <a:t> – oud </a:t>
            </a:r>
            <a:r>
              <a:rPr lang="nl-NL" dirty="0" err="1" smtClean="0"/>
              <a:t>vs</a:t>
            </a:r>
            <a:r>
              <a:rPr lang="nl-NL" dirty="0" smtClean="0"/>
              <a:t> nieuw </a:t>
            </a:r>
            <a:r>
              <a:rPr lang="nl-NL" dirty="0" err="1" smtClean="0"/>
              <a:t>db</a:t>
            </a:r>
            <a:r>
              <a:rPr lang="nl-NL" dirty="0" smtClean="0"/>
              <a:t> ontwerp </a:t>
            </a:r>
            <a:endParaRPr lang="nl-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247" y="1837765"/>
            <a:ext cx="5110096" cy="42680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52" y="1837038"/>
            <a:ext cx="5064983" cy="427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3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Poc</a:t>
            </a:r>
            <a:r>
              <a:rPr lang="nl-NL" dirty="0" smtClean="0"/>
              <a:t> – oud </a:t>
            </a:r>
            <a:r>
              <a:rPr lang="nl-NL" dirty="0" err="1" smtClean="0"/>
              <a:t>vs</a:t>
            </a:r>
            <a:r>
              <a:rPr lang="nl-NL" dirty="0" smtClean="0"/>
              <a:t> nieuw klassendiagram</a:t>
            </a:r>
            <a:endParaRPr lang="nl-NL" dirty="0"/>
          </a:p>
        </p:txBody>
      </p:sp>
      <p:pic>
        <p:nvPicPr>
          <p:cNvPr id="5" name="Tijdelijke aanduiding voor inhou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252" y="1879400"/>
            <a:ext cx="5405193" cy="3617258"/>
          </a:xfrm>
          <a:prstGeom prst="rect">
            <a:avLst/>
          </a:prstGeom>
        </p:spPr>
      </p:pic>
      <p:pic>
        <p:nvPicPr>
          <p:cNvPr id="7" name="Tijdelijke aanduiding voor inhoud 6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81" y="1879400"/>
            <a:ext cx="4993490" cy="3617258"/>
          </a:xfrm>
        </p:spPr>
      </p:pic>
    </p:spTree>
    <p:extLst>
      <p:ext uri="{BB962C8B-B14F-4D97-AF65-F5344CB8AC3E}">
        <p14:creationId xmlns:p14="http://schemas.microsoft.com/office/powerpoint/2010/main" val="332017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Infrastructuur (IN)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l-NL" dirty="0" smtClean="0"/>
              <a:t>Virtueel netwerkdiagram</a:t>
            </a:r>
          </a:p>
          <a:p>
            <a:r>
              <a:rPr lang="nl-NL" dirty="0" smtClean="0"/>
              <a:t>Fysiek netwerkdiagram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483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 – virtueel netwerkdiagram </a:t>
            </a:r>
            <a:endParaRPr lang="nl-NL" dirty="0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566" y="2063749"/>
            <a:ext cx="5988676" cy="4078179"/>
          </a:xfrm>
        </p:spPr>
      </p:pic>
    </p:spTree>
    <p:extLst>
      <p:ext uri="{BB962C8B-B14F-4D97-AF65-F5344CB8AC3E}">
        <p14:creationId xmlns:p14="http://schemas.microsoft.com/office/powerpoint/2010/main" val="187399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290</TotalTime>
  <Words>147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Impact</vt:lpstr>
      <vt:lpstr>Main Event</vt:lpstr>
      <vt:lpstr>TramVerdeelsysteem (tvs)</vt:lpstr>
      <vt:lpstr>inhoud</vt:lpstr>
      <vt:lpstr>Proof of concept (poc)</vt:lpstr>
      <vt:lpstr>Poc - architectuur</vt:lpstr>
      <vt:lpstr>Poc – Problemen en oplossingen</vt:lpstr>
      <vt:lpstr>Poc – oud vs nieuw db ontwerp </vt:lpstr>
      <vt:lpstr>Poc – oud vs nieuw klassendiagram</vt:lpstr>
      <vt:lpstr>Infrastructuur (IN)</vt:lpstr>
      <vt:lpstr>In – virtueel netwerkdiagram </vt:lpstr>
      <vt:lpstr>In – fysiek netwerkdiagram</vt:lpstr>
      <vt:lpstr>Demo</vt:lpstr>
      <vt:lpstr>Vragen?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TramVerdeelsysteem (tvs)</dc:title>
  <dc:creator>Kenneth Reijnders</dc:creator>
  <cp:lastModifiedBy>Kenneth Reijnders</cp:lastModifiedBy>
  <cp:revision>20</cp:revision>
  <dcterms:created xsi:type="dcterms:W3CDTF">2015-04-20T12:21:58Z</dcterms:created>
  <dcterms:modified xsi:type="dcterms:W3CDTF">2015-04-22T09:03:15Z</dcterms:modified>
</cp:coreProperties>
</file>