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19BDCAB-A2B6-4D48-841A-472D522EF829}" type="datetimeFigureOut">
              <a:rPr lang="nl-NL" smtClean="0"/>
              <a:t>19-5-2015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A5DB943-A54C-45E2-BFEE-C3295CFA9CFA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Update panel in ASP.NET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Kenneth Reijnders, </a:t>
            </a:r>
            <a:br>
              <a:rPr lang="nl-NL" dirty="0" smtClean="0"/>
            </a:br>
            <a:r>
              <a:rPr lang="nl-NL" dirty="0" smtClean="0"/>
              <a:t>Mick Vranken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1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zijn Updatepanels?</a:t>
            </a:r>
            <a:endParaRPr lang="nl-NL" dirty="0" smtClean="0"/>
          </a:p>
          <a:p>
            <a:r>
              <a:rPr lang="nl-NL" dirty="0" smtClean="0"/>
              <a:t>Tags</a:t>
            </a:r>
          </a:p>
          <a:p>
            <a:r>
              <a:rPr lang="nl-NL" dirty="0" smtClean="0"/>
              <a:t>Belangrijke properties</a:t>
            </a:r>
          </a:p>
          <a:p>
            <a:r>
              <a:rPr lang="nl-NL" dirty="0" smtClean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72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zijn Updatepanels?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Updaten van data.</a:t>
            </a:r>
          </a:p>
          <a:p>
            <a:r>
              <a:rPr lang="nl-NL" dirty="0" smtClean="0"/>
              <a:t>Niet </a:t>
            </a:r>
            <a:r>
              <a:rPr lang="nl-NL" dirty="0" smtClean="0"/>
              <a:t>de hele </a:t>
            </a:r>
            <a:r>
              <a:rPr lang="nl-NL" dirty="0" smtClean="0"/>
              <a:t>pagina verversen</a:t>
            </a:r>
            <a:r>
              <a:rPr lang="nl-NL" dirty="0" smtClean="0"/>
              <a:t>.</a:t>
            </a:r>
          </a:p>
          <a:p>
            <a:pPr marL="68580" indent="0">
              <a:buNone/>
            </a:pPr>
            <a:r>
              <a:rPr lang="nl-NL" dirty="0" smtClean="0"/>
              <a:t>   Alleen </a:t>
            </a:r>
            <a:r>
              <a:rPr lang="nl-NL" dirty="0" smtClean="0"/>
              <a:t>waar je iets wilt updaten.</a:t>
            </a:r>
          </a:p>
          <a:p>
            <a:r>
              <a:rPr lang="nl-NL" dirty="0" smtClean="0"/>
              <a:t>Geen maximum gebruik</a:t>
            </a:r>
            <a:r>
              <a:rPr lang="nl-NL" dirty="0" smtClean="0"/>
              <a:t>.</a:t>
            </a:r>
          </a:p>
          <a:p>
            <a:r>
              <a:rPr lang="nl-NL" dirty="0" smtClean="0"/>
              <a:t>Bestaat uit 2 tags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17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Tags | &lt;</a:t>
            </a:r>
            <a:r>
              <a:rPr lang="nl-NL" dirty="0" err="1" smtClean="0"/>
              <a:t>UpdatePanel</a:t>
            </a:r>
            <a:r>
              <a:rPr lang="nl-NL" dirty="0" smtClean="0"/>
              <a:t>&gt;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3203700"/>
            <a:ext cx="6777037" cy="1749175"/>
          </a:xfrm>
        </p:spPr>
      </p:pic>
    </p:spTree>
    <p:extLst>
      <p:ext uri="{BB962C8B-B14F-4D97-AF65-F5344CB8AC3E}">
        <p14:creationId xmlns:p14="http://schemas.microsoft.com/office/powerpoint/2010/main" val="14092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Tags | &lt;</a:t>
            </a:r>
            <a:r>
              <a:rPr lang="nl-NL" dirty="0" err="1" smtClean="0"/>
              <a:t>ContentTemplate</a:t>
            </a:r>
            <a:r>
              <a:rPr lang="nl-NL" dirty="0" smtClean="0"/>
              <a:t>&gt;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3203700"/>
            <a:ext cx="6777037" cy="1749175"/>
          </a:xfrm>
        </p:spPr>
      </p:pic>
    </p:spTree>
    <p:extLst>
      <p:ext uri="{BB962C8B-B14F-4D97-AF65-F5344CB8AC3E}">
        <p14:creationId xmlns:p14="http://schemas.microsoft.com/office/powerpoint/2010/main" val="22723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Tags | &lt;Triggers&gt;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3203700"/>
            <a:ext cx="6777037" cy="1749175"/>
          </a:xfrm>
        </p:spPr>
      </p:pic>
    </p:spTree>
    <p:extLst>
      <p:ext uri="{BB962C8B-B14F-4D97-AF65-F5344CB8AC3E}">
        <p14:creationId xmlns:p14="http://schemas.microsoft.com/office/powerpoint/2010/main" val="37339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Belangrijke properties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UpdateMode</a:t>
            </a:r>
            <a:endParaRPr lang="nl-NL" dirty="0" smtClean="0"/>
          </a:p>
          <a:p>
            <a:pPr lvl="1"/>
            <a:r>
              <a:rPr lang="nl-NL" dirty="0" smtClean="0"/>
              <a:t>Always: update bij elke </a:t>
            </a:r>
            <a:r>
              <a:rPr lang="nl-NL" dirty="0" err="1" smtClean="0"/>
              <a:t>postback</a:t>
            </a:r>
            <a:endParaRPr lang="nl-NL" dirty="0" smtClean="0"/>
          </a:p>
          <a:p>
            <a:pPr lvl="1"/>
            <a:r>
              <a:rPr lang="nl-NL" dirty="0" err="1" smtClean="0"/>
              <a:t>Conditional</a:t>
            </a:r>
            <a:r>
              <a:rPr lang="nl-NL" dirty="0" smtClean="0"/>
              <a:t>: update alleen bij trigger van de desbetreffende </a:t>
            </a:r>
            <a:r>
              <a:rPr lang="nl-NL" dirty="0" err="1" smtClean="0"/>
              <a:t>UpdatePanel</a:t>
            </a:r>
            <a:r>
              <a:rPr lang="nl-NL" dirty="0"/>
              <a:t>.</a:t>
            </a:r>
            <a:endParaRPr lang="nl-NL" dirty="0" smtClean="0"/>
          </a:p>
          <a:p>
            <a:r>
              <a:rPr lang="nl-NL" dirty="0" err="1" smtClean="0"/>
              <a:t>ChildrenAsTrigger</a:t>
            </a:r>
            <a:endParaRPr lang="nl-NL" dirty="0" smtClean="0"/>
          </a:p>
          <a:p>
            <a:pPr lvl="1"/>
            <a:r>
              <a:rPr lang="nl-NL" dirty="0" smtClean="0"/>
              <a:t>Default = </a:t>
            </a:r>
            <a:r>
              <a:rPr lang="nl-NL" dirty="0" err="1" smtClean="0"/>
              <a:t>true</a:t>
            </a:r>
            <a:r>
              <a:rPr lang="nl-NL" dirty="0" smtClean="0"/>
              <a:t>;</a:t>
            </a:r>
          </a:p>
          <a:p>
            <a:pPr lvl="1"/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false</a:t>
            </a:r>
            <a:r>
              <a:rPr lang="nl-NL" dirty="0" smtClean="0"/>
              <a:t>, control word niet </a:t>
            </a:r>
            <a:r>
              <a:rPr lang="nl-NL" dirty="0" err="1" smtClean="0"/>
              <a:t>geupdatet</a:t>
            </a:r>
            <a:r>
              <a:rPr lang="nl-NL" dirty="0" smtClean="0"/>
              <a:t>.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477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5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177</TotalTime>
  <Words>95</Words>
  <Application>Microsoft Office PowerPoint</Application>
  <PresentationFormat>Diavoorstelling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Austin</vt:lpstr>
      <vt:lpstr>Update panel in ASP.NET</vt:lpstr>
      <vt:lpstr>Inhoudsopgave</vt:lpstr>
      <vt:lpstr>Wat zijn Updatepanels?</vt:lpstr>
      <vt:lpstr>Tags | &lt;UpdatePanel&gt;</vt:lpstr>
      <vt:lpstr>Tags | &lt;ContentTemplate&gt;</vt:lpstr>
      <vt:lpstr>Tags | &lt;Triggers&gt;</vt:lpstr>
      <vt:lpstr>Belangrijke properties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panel in ASP.NET</dc:title>
  <dc:creator>Mick Vranken</dc:creator>
  <cp:lastModifiedBy>Mick Vranken</cp:lastModifiedBy>
  <cp:revision>11</cp:revision>
  <dcterms:created xsi:type="dcterms:W3CDTF">2015-05-18T10:01:32Z</dcterms:created>
  <dcterms:modified xsi:type="dcterms:W3CDTF">2015-05-19T10:35:57Z</dcterms:modified>
</cp:coreProperties>
</file>