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AEC8-5A61-45EF-A27B-5E1E8E070A4A}" type="datetimeFigureOut">
              <a:rPr lang="nl-NL" smtClean="0"/>
              <a:pPr/>
              <a:t>27-11-2014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FD67-5A37-4469-B4CB-2C4178E6EBE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61918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AEC8-5A61-45EF-A27B-5E1E8E070A4A}" type="datetimeFigureOut">
              <a:rPr lang="nl-NL" smtClean="0"/>
              <a:pPr/>
              <a:t>27-11-2014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FD67-5A37-4469-B4CB-2C4178E6EBE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37375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AEC8-5A61-45EF-A27B-5E1E8E070A4A}" type="datetimeFigureOut">
              <a:rPr lang="nl-NL" smtClean="0"/>
              <a:pPr/>
              <a:t>27-11-2014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FD67-5A37-4469-B4CB-2C4178E6EBE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95194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AEC8-5A61-45EF-A27B-5E1E8E070A4A}" type="datetimeFigureOut">
              <a:rPr lang="nl-NL" smtClean="0"/>
              <a:pPr/>
              <a:t>27-11-2014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FD67-5A37-4469-B4CB-2C4178E6EBE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98216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AEC8-5A61-45EF-A27B-5E1E8E070A4A}" type="datetimeFigureOut">
              <a:rPr lang="nl-NL" smtClean="0"/>
              <a:pPr/>
              <a:t>27-11-2014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FD67-5A37-4469-B4CB-2C4178E6EBE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522924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AEC8-5A61-45EF-A27B-5E1E8E070A4A}" type="datetimeFigureOut">
              <a:rPr lang="nl-NL" smtClean="0"/>
              <a:pPr/>
              <a:t>27-11-2014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FD67-5A37-4469-B4CB-2C4178E6EBE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086311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AEC8-5A61-45EF-A27B-5E1E8E070A4A}" type="datetimeFigureOut">
              <a:rPr lang="nl-NL" smtClean="0"/>
              <a:pPr/>
              <a:t>27-11-2014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FD67-5A37-4469-B4CB-2C4178E6EBE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11408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AEC8-5A61-45EF-A27B-5E1E8E070A4A}" type="datetimeFigureOut">
              <a:rPr lang="nl-NL" smtClean="0"/>
              <a:pPr/>
              <a:t>27-11-2014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FD67-5A37-4469-B4CB-2C4178E6EBE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25136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AEC8-5A61-45EF-A27B-5E1E8E070A4A}" type="datetimeFigureOut">
              <a:rPr lang="nl-NL" smtClean="0"/>
              <a:pPr/>
              <a:t>27-11-2014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FD67-5A37-4469-B4CB-2C4178E6EBE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52443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AEC8-5A61-45EF-A27B-5E1E8E070A4A}" type="datetimeFigureOut">
              <a:rPr lang="nl-NL" smtClean="0"/>
              <a:pPr/>
              <a:t>27-11-2014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F09FD67-5A37-4469-B4CB-2C4178E6EBE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0098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AEC8-5A61-45EF-A27B-5E1E8E070A4A}" type="datetimeFigureOut">
              <a:rPr lang="nl-NL" smtClean="0"/>
              <a:pPr/>
              <a:t>27-11-2014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FD67-5A37-4469-B4CB-2C4178E6EBE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75785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AEC8-5A61-45EF-A27B-5E1E8E070A4A}" type="datetimeFigureOut">
              <a:rPr lang="nl-NL" smtClean="0"/>
              <a:pPr/>
              <a:t>27-11-2014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FD67-5A37-4469-B4CB-2C4178E6EBE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96055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AEC8-5A61-45EF-A27B-5E1E8E070A4A}" type="datetimeFigureOut">
              <a:rPr lang="nl-NL" smtClean="0"/>
              <a:pPr/>
              <a:t>27-11-2014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FD67-5A37-4469-B4CB-2C4178E6EBE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1706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AEC8-5A61-45EF-A27B-5E1E8E070A4A}" type="datetimeFigureOut">
              <a:rPr lang="nl-NL" smtClean="0"/>
              <a:pPr/>
              <a:t>27-11-2014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FD67-5A37-4469-B4CB-2C4178E6EBE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4403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AEC8-5A61-45EF-A27B-5E1E8E070A4A}" type="datetimeFigureOut">
              <a:rPr lang="nl-NL" smtClean="0"/>
              <a:pPr/>
              <a:t>27-11-2014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FD67-5A37-4469-B4CB-2C4178E6EBE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95761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AEC8-5A61-45EF-A27B-5E1E8E070A4A}" type="datetimeFigureOut">
              <a:rPr lang="nl-NL" smtClean="0"/>
              <a:pPr/>
              <a:t>27-11-2014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FD67-5A37-4469-B4CB-2C4178E6EBE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79994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AEC8-5A61-45EF-A27B-5E1E8E070A4A}" type="datetimeFigureOut">
              <a:rPr lang="nl-NL" smtClean="0"/>
              <a:pPr/>
              <a:t>27-11-2014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FD67-5A37-4469-B4CB-2C4178E6EBE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89813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17AEC8-5A61-45EF-A27B-5E1E8E070A4A}" type="datetimeFigureOut">
              <a:rPr lang="nl-NL" smtClean="0"/>
              <a:pPr/>
              <a:t>27-11-2014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09FD67-5A37-4469-B4CB-2C4178E6EBE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15678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5011291/asp-net-active-directory-search" TargetMode="External"/><Relationship Id="rId2" Type="http://schemas.openxmlformats.org/officeDocument/2006/relationships/hyperlink" Target="http://www.codeproject.com/Articles/18102/Howto-Almost-Everything-In-Active-Directory-via-%20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Onderzoek </a:t>
            </a:r>
            <a:br>
              <a:rPr lang="nl-NL" dirty="0" smtClean="0"/>
            </a:br>
            <a:r>
              <a:rPr lang="nl-NL" dirty="0" smtClean="0"/>
              <a:t>Active Directory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Ruud Hagens</a:t>
            </a:r>
            <a:endParaRPr lang="nl-NL" dirty="0"/>
          </a:p>
          <a:p>
            <a:r>
              <a:rPr lang="nl-NL" dirty="0" smtClean="0"/>
              <a:t>Kevin Stoelers</a:t>
            </a:r>
          </a:p>
        </p:txBody>
      </p:sp>
    </p:spTree>
    <p:extLst>
      <p:ext uri="{BB962C8B-B14F-4D97-AF65-F5344CB8AC3E}">
        <p14:creationId xmlns:p14="http://schemas.microsoft.com/office/powerpoint/2010/main" xmlns="" val="23649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2666999"/>
            <a:ext cx="10195856" cy="3124201"/>
          </a:xfrm>
        </p:spPr>
        <p:txBody>
          <a:bodyPr anchor="t"/>
          <a:lstStyle/>
          <a:p>
            <a:r>
              <a:rPr lang="nl-NL" dirty="0" smtClean="0"/>
              <a:t>Hoofd- en deelvragen</a:t>
            </a:r>
          </a:p>
          <a:p>
            <a:r>
              <a:rPr lang="nl-NL" dirty="0" smtClean="0"/>
              <a:t>Onderzoek</a:t>
            </a:r>
          </a:p>
          <a:p>
            <a:r>
              <a:rPr lang="nl-NL" dirty="0" smtClean="0"/>
              <a:t>Conclusie</a:t>
            </a:r>
          </a:p>
          <a:p>
            <a:r>
              <a:rPr lang="nl-NL" dirty="0" smtClean="0"/>
              <a:t>Bronnen</a:t>
            </a:r>
          </a:p>
          <a:p>
            <a:r>
              <a:rPr lang="nl-NL" dirty="0" smtClean="0"/>
              <a:t>Vragen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18351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Hoofd- en deelvragen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nl-NL" dirty="0" smtClean="0"/>
              <a:t>Wat is de functionaliteit van de Active Directory?</a:t>
            </a:r>
          </a:p>
          <a:p>
            <a:pPr lvl="1"/>
            <a:r>
              <a:rPr lang="nl-NL" dirty="0" smtClean="0"/>
              <a:t>Hoe kan je de gebruiker toegang geven tot het domein?</a:t>
            </a:r>
          </a:p>
          <a:p>
            <a:pPr lvl="1"/>
            <a:r>
              <a:rPr lang="nl-NL" dirty="0" smtClean="0"/>
              <a:t>Hoe kan je informatie over de gebruikers weergeven?</a:t>
            </a:r>
          </a:p>
          <a:p>
            <a:pPr lvl="1"/>
            <a:r>
              <a:rPr lang="nl-NL" dirty="0" smtClean="0"/>
              <a:t>Hoe kan je naar gebruikers zoeken binnen het domein?</a:t>
            </a:r>
          </a:p>
          <a:p>
            <a:pPr lvl="1"/>
            <a:r>
              <a:rPr lang="nl-NL" dirty="0" smtClean="0"/>
              <a:t>Hoe kan je groepen aanmaken en gebruikers daaraan toevoegen?</a:t>
            </a:r>
          </a:p>
          <a:p>
            <a:pPr lvl="1"/>
            <a:r>
              <a:rPr lang="nl-NL" dirty="0" smtClean="0"/>
              <a:t>Hoe kan je een gebruiker updaten?</a:t>
            </a:r>
          </a:p>
          <a:p>
            <a:pPr lvl="1"/>
            <a:r>
              <a:rPr lang="nl-NL" dirty="0" smtClean="0"/>
              <a:t>Hoe kunnen gebruikers toegevoegd en verwijderd worden uit het domein?</a:t>
            </a:r>
          </a:p>
          <a:p>
            <a:pPr lvl="1"/>
            <a:r>
              <a:rPr lang="nl-NL" dirty="0" smtClean="0"/>
              <a:t>Zijn er nog alternatieven voor de Active Directory?</a:t>
            </a:r>
          </a:p>
        </p:txBody>
      </p:sp>
    </p:spTree>
    <p:extLst>
      <p:ext uri="{BB962C8B-B14F-4D97-AF65-F5344CB8AC3E}">
        <p14:creationId xmlns:p14="http://schemas.microsoft.com/office/powerpoint/2010/main" xmlns="" val="12109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Onderzoeksresultaten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Veel functionaliteit is toegankelijk via ASP.NET</a:t>
            </a:r>
          </a:p>
          <a:p>
            <a:r>
              <a:rPr lang="nl-NL" dirty="0" smtClean="0"/>
              <a:t>Alternatieven hebben geen ASP.NET functie</a:t>
            </a:r>
          </a:p>
          <a:p>
            <a:r>
              <a:rPr lang="nl-NL" dirty="0" smtClean="0"/>
              <a:t>Veel functionaliteit is ook handmatig uit te voeren in de server</a:t>
            </a:r>
          </a:p>
          <a:p>
            <a:r>
              <a:rPr lang="nl-NL" dirty="0" smtClean="0"/>
              <a:t>Het is voor ons goed mogelijk om een verdeling te maken tussen </a:t>
            </a:r>
            <a:r>
              <a:rPr lang="nl-NL" dirty="0" err="1" smtClean="0"/>
              <a:t>admins</a:t>
            </a:r>
            <a:r>
              <a:rPr lang="nl-NL" dirty="0" smtClean="0"/>
              <a:t> en kampeerders</a:t>
            </a:r>
          </a:p>
          <a:p>
            <a:r>
              <a:rPr lang="nl-NL" dirty="0" smtClean="0"/>
              <a:t>Alle gebruikers zijn altijd aanpasbaar </a:t>
            </a:r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Onderzoeks</a:t>
            </a:r>
            <a:r>
              <a:rPr lang="nl-NL" dirty="0" smtClean="0"/>
              <a:t> Aanpak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nl-NL" dirty="0" smtClean="0"/>
              <a:t>We hebben de PowerPoint sheets van IN2 gebruikt.</a:t>
            </a:r>
          </a:p>
          <a:p>
            <a:r>
              <a:rPr lang="nl-NL" dirty="0" smtClean="0"/>
              <a:t>We hebben informatie gevonden op het internet over het gebruik van ASP .NET in combinatie met de Active Directory.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1397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nl-NL" dirty="0"/>
              <a:t>Active Directory biedt de mogelijkheid om gebruikers rechten te geven en deze onder te verdelen in groepen.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Het </a:t>
            </a:r>
            <a:r>
              <a:rPr lang="nl-NL" dirty="0"/>
              <a:t>biedt </a:t>
            </a:r>
            <a:r>
              <a:rPr lang="nl-NL" dirty="0" smtClean="0"/>
              <a:t>de gebruikers de </a:t>
            </a:r>
            <a:r>
              <a:rPr lang="nl-NL" dirty="0"/>
              <a:t>mogelijkheid om bestanden met elkaar te delen mits ze dit recht hebben.</a:t>
            </a:r>
          </a:p>
        </p:txBody>
      </p:sp>
    </p:spTree>
    <p:extLst>
      <p:ext uri="{BB962C8B-B14F-4D97-AF65-F5344CB8AC3E}">
        <p14:creationId xmlns:p14="http://schemas.microsoft.com/office/powerpoint/2010/main" xmlns="" val="63949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Bronnen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nl-NL" u="sng" dirty="0">
                <a:hlinkClick r:id="rId2"/>
              </a:rPr>
              <a:t>http://www.codeproject.com/Articles/18102/Howto-Almost-Everything-In-Active-Directory-via- </a:t>
            </a:r>
            <a:r>
              <a:rPr lang="nl-NL" u="sng" dirty="0" smtClean="0">
                <a:hlinkClick r:id="rId2"/>
              </a:rPr>
              <a:t>C#42</a:t>
            </a:r>
            <a:endParaRPr lang="nl-NL" u="sng" dirty="0" smtClean="0"/>
          </a:p>
          <a:p>
            <a:r>
              <a:rPr lang="nl-NL" u="sng" dirty="0">
                <a:hlinkClick r:id="rId3"/>
              </a:rPr>
              <a:t>http://</a:t>
            </a:r>
            <a:r>
              <a:rPr lang="nl-NL" u="sng" dirty="0" smtClean="0">
                <a:hlinkClick r:id="rId3"/>
              </a:rPr>
              <a:t>stackoverflow.com/questions/15011291/asp-net-active-directory-search</a:t>
            </a:r>
            <a:endParaRPr lang="nl-NL" u="sng" dirty="0" smtClean="0"/>
          </a:p>
          <a:p>
            <a:r>
              <a:rPr lang="nl-NL" dirty="0" smtClean="0"/>
              <a:t>PowerPoint sheets IN2 – Wk6.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41765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3983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57</TotalTime>
  <Words>202</Words>
  <Application>Microsoft Office PowerPoint</Application>
  <PresentationFormat>Aangepast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Parallax</vt:lpstr>
      <vt:lpstr>Onderzoek  Active Directory</vt:lpstr>
      <vt:lpstr>Inhoud</vt:lpstr>
      <vt:lpstr>Hoofd- en deelvragen</vt:lpstr>
      <vt:lpstr>Onderzoeksresultaten</vt:lpstr>
      <vt:lpstr>Onderzoeks Aanpak</vt:lpstr>
      <vt:lpstr>Conclusie</vt:lpstr>
      <vt:lpstr>Bronnen</vt:lpstr>
      <vt:lpstr>Vragen?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Onderzoek  Active Directory</dc:title>
  <dc:creator>Kevin Stoelers</dc:creator>
  <cp:lastModifiedBy>Ruud Hagens</cp:lastModifiedBy>
  <cp:revision>6</cp:revision>
  <dcterms:created xsi:type="dcterms:W3CDTF">2014-11-27T14:05:56Z</dcterms:created>
  <dcterms:modified xsi:type="dcterms:W3CDTF">2014-11-27T15:11:06Z</dcterms:modified>
</cp:coreProperties>
</file>