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1"/>
    <a:srgbClr val="505150"/>
    <a:srgbClr val="DE6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1" autoAdjust="0"/>
  </p:normalViewPr>
  <p:slideViewPr>
    <p:cSldViewPr showGuides="1">
      <p:cViewPr varScale="1">
        <p:scale>
          <a:sx n="139" d="100"/>
          <a:sy n="139" d="100"/>
        </p:scale>
        <p:origin x="138" y="6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6" d="100"/>
          <a:sy n="96" d="100"/>
        </p:scale>
        <p:origin x="270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049BE-9961-4733-BA5D-D0ECD9C6C3DE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7D0F-958C-41A1-8F28-F6FE5C0E70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56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7792C-3922-4E1C-BA03-9D1591BF1FA7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09BE-E5BB-45E2-B8B3-0C1263E24E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3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2499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23528" y="3780000"/>
            <a:ext cx="5976664" cy="3960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3000"/>
              </a:lnSpc>
              <a:defRPr sz="2200" b="0" baseline="0">
                <a:solidFill>
                  <a:srgbClr val="505150"/>
                </a:solidFill>
                <a:latin typeface="+mn-lt"/>
              </a:defRPr>
            </a:lvl1pPr>
          </a:lstStyle>
          <a:p>
            <a:r>
              <a:rPr lang="nl-NL" dirty="0"/>
              <a:t>Type </a:t>
            </a:r>
            <a:r>
              <a:rPr lang="nl-NL" dirty="0" err="1"/>
              <a:t>here</a:t>
            </a:r>
            <a:r>
              <a:rPr lang="nl-NL" dirty="0"/>
              <a:t> the topic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23527" y="4227934"/>
            <a:ext cx="5976665" cy="360040"/>
          </a:xfrm>
          <a:prstGeom prst="rect">
            <a:avLst/>
          </a:prstGeom>
        </p:spPr>
        <p:txBody>
          <a:bodyPr/>
          <a:lstStyle>
            <a:lvl1pPr algn="ctr">
              <a:buNone/>
              <a:defRPr sz="1800">
                <a:solidFill>
                  <a:srgbClr val="EE7D11"/>
                </a:solidFill>
                <a:latin typeface="+mn-lt"/>
                <a:ea typeface="Roboto medium" pitchFamily="2" charset="0"/>
              </a:defRPr>
            </a:lvl1pPr>
          </a:lstStyle>
          <a:p>
            <a:r>
              <a:rPr lang="nl-NL" dirty="0"/>
              <a:t>Type </a:t>
            </a:r>
            <a:r>
              <a:rPr lang="nl-NL" dirty="0" err="1"/>
              <a:t>here</a:t>
            </a:r>
            <a:r>
              <a:rPr lang="nl-NL" dirty="0"/>
              <a:t> the name of the presenter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3380793"/>
            <a:ext cx="9154324" cy="50674"/>
          </a:xfrm>
          <a:prstGeom prst="rect">
            <a:avLst/>
          </a:prstGeom>
          <a:solidFill>
            <a:srgbClr val="DE622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sz="quarter" idx="10"/>
          </p:nvPr>
        </p:nvSpPr>
        <p:spPr>
          <a:xfrm>
            <a:off x="0" y="4547"/>
            <a:ext cx="9144000" cy="33959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94" y="3959041"/>
            <a:ext cx="1612748" cy="5486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-1"/>
            <a:ext cx="9144000" cy="461486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6" name="Rectangle 15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6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/>
              <a:t>New Topic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52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0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4" name="Rectangle 13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tangle 14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tangle 15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51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0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4" name="Rectangle 13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Rectangle 14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tangle 15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5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58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5" b="11245"/>
          <a:stretch/>
        </p:blipFill>
        <p:spPr>
          <a:xfrm>
            <a:off x="0" y="0"/>
            <a:ext cx="9157079" cy="4603102"/>
          </a:xfrm>
          <a:prstGeom prst="rect">
            <a:avLst/>
          </a:prstGeom>
        </p:spPr>
      </p:pic>
      <p:pic>
        <p:nvPicPr>
          <p:cNvPr id="26" name="Picture 25" descr="Inserted Image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22" y="1563638"/>
            <a:ext cx="1944434" cy="1943452"/>
          </a:xfrm>
          <a:prstGeom prst="rect">
            <a:avLst/>
          </a:prstGeom>
          <a:effectLst>
            <a:outerShdw blurRad="152400" dist="38100" dir="2700000" sx="99000" sy="99000" algn="tl" rotWithShape="0">
              <a:prstClr val="black">
                <a:alpha val="97000"/>
              </a:prstClr>
            </a:outerShdw>
          </a:effectLst>
        </p:spPr>
      </p:pic>
      <p:sp>
        <p:nvSpPr>
          <p:cNvPr id="27" name="TextBox 26"/>
          <p:cNvSpPr txBox="1"/>
          <p:nvPr userDrawn="1"/>
        </p:nvSpPr>
        <p:spPr>
          <a:xfrm>
            <a:off x="1955481" y="483518"/>
            <a:ext cx="5246116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Let’s optimize your world!</a:t>
            </a:r>
            <a:endParaRPr lang="nl-NL" sz="3200" b="1" dirty="0" err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8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3" name="Picture 28" descr="Logo ORTEC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1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5" name="Rectangle 14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Rectangle 15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6029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ubheadingTex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8" name="Rectangle 27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" name="Rectangle 29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tangle 34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8" name="Rectangle 37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9" name="Rectangle 38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0" name="Rectangle 39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0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915566"/>
            <a:ext cx="8219256" cy="32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NoSubheadingTex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pic>
        <p:nvPicPr>
          <p:cNvPr id="10" name="Picture 9" descr="Inserted Image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98" y="2463156"/>
            <a:ext cx="2139700" cy="21397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1657" y="4595231"/>
            <a:ext cx="9145913" cy="40484"/>
            <a:chOff x="-1657" y="4595231"/>
            <a:chExt cx="9145913" cy="40484"/>
          </a:xfrm>
        </p:grpSpPr>
        <p:sp>
          <p:nvSpPr>
            <p:cNvPr id="13" name="Rectangle 12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Rectangle 13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6876256" y="4595231"/>
              <a:ext cx="2268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8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915566"/>
            <a:ext cx="6264000" cy="32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29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63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2NoSubheading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8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pic>
        <p:nvPicPr>
          <p:cNvPr id="14" name="Content Placeholder 7" descr="Inserted Image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0" y="0"/>
            <a:ext cx="2139700" cy="2139700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30" name="Rectangle 29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tangle 31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tangle 34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6" name="Rectangle 35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Rectangle 36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8" name="Rectangle 37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9" name="Rectangle 38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6264000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915566"/>
            <a:ext cx="6264000" cy="326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31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6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5" name="Rectangle 24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" name="Rectangle 27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" name="Rectangle 29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tangle 31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3" y="1428750"/>
            <a:ext cx="8208913" cy="275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843558"/>
            <a:ext cx="8208911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EE7D1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nl-NL" sz="2000" dirty="0">
                <a:latin typeface="+mn-lt"/>
              </a:rPr>
              <a:t>Sub </a:t>
            </a:r>
            <a:r>
              <a:rPr lang="nl-NL" sz="2000" dirty="0" err="1">
                <a:latin typeface="+mn-lt"/>
              </a:rPr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404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Text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4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6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0" name="Rectangle 19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" name="Rectangle 27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30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1437625"/>
            <a:ext cx="4104456" cy="275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="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marR="0" lvl="0" indent="-2700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</a:pPr>
            <a:r>
              <a:rPr lang="en-US" dirty="0"/>
              <a:t>Click to add text</a:t>
            </a:r>
          </a:p>
          <a:p>
            <a:pPr marL="562100" lvl="0" indent="-2700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1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4572001" y="1437625"/>
            <a:ext cx="4104456" cy="2753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3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33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843558"/>
            <a:ext cx="8208911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EE7D1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nl-NL" sz="2000" dirty="0">
                <a:latin typeface="+mn-lt"/>
              </a:rPr>
              <a:t>Sub </a:t>
            </a:r>
            <a:r>
              <a:rPr lang="nl-NL" sz="2000" dirty="0" err="1">
                <a:latin typeface="+mn-lt"/>
              </a:rPr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0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Text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6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0" name="Rectangle 19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Rectangle 25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" name="Rectangle 26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" name="Rectangle 27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9" name="Rectangle 28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30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67544" y="1437625"/>
            <a:ext cx="4104456" cy="275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solidFill>
                  <a:srgbClr val="505150"/>
                </a:solidFill>
                <a:latin typeface="+mn-lt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+mn-lt"/>
                <a:cs typeface="Arial" pitchFamily="34" charset="0"/>
              </a:defRPr>
            </a:lvl2pPr>
            <a:lvl3pPr marL="810000" indent="-2700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+mn-lt"/>
                <a:cs typeface="Arial" pitchFamily="34" charset="0"/>
              </a:defRPr>
            </a:lvl3pPr>
            <a:lvl4pPr marL="1080000" indent="-270000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+mn-lt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70000" lvl="0" indent="-2700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31" name="Tijdelijke aanduiding voor grafiek 4"/>
          <p:cNvSpPr>
            <a:spLocks noGrp="1"/>
          </p:cNvSpPr>
          <p:nvPr>
            <p:ph type="chart" sz="quarter" idx="10"/>
          </p:nvPr>
        </p:nvSpPr>
        <p:spPr>
          <a:xfrm>
            <a:off x="4572001" y="1437625"/>
            <a:ext cx="4104456" cy="2753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3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11510"/>
            <a:ext cx="8208056" cy="432049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rgbClr val="50515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33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843558"/>
            <a:ext cx="8208911" cy="431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EE7D1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nl-NL" sz="2000" dirty="0">
                <a:latin typeface="+mn-lt"/>
              </a:rPr>
              <a:t>Sub </a:t>
            </a:r>
            <a:r>
              <a:rPr lang="nl-NL" sz="2000" dirty="0" err="1">
                <a:latin typeface="+mn-lt"/>
              </a:rPr>
              <a:t>heading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750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10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16" name="Rectangle 15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tangle 16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tangle 17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9" name="Rectangle 18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" name="Rectangle 19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tangle 20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tangle 21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" name="Rectangle 22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4" name="Rectangle 23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" name="Rectangle 24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432539" y="361950"/>
            <a:ext cx="8238120" cy="3780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92100" marR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tabLst/>
              <a:defRPr sz="1800" b="0" baseline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5842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SzPct val="100000"/>
              <a:buFont typeface="Wingdings" panose="05000000000000000000" pitchFamily="2" charset="2"/>
              <a:buChar char="n"/>
              <a:defRPr sz="1800" b="0" baseline="0">
                <a:ln>
                  <a:noFill/>
                </a:ln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 marL="876300" indent="-292100" algn="l">
              <a:lnSpc>
                <a:spcPct val="120000"/>
              </a:lnSpc>
              <a:spcBef>
                <a:spcPts val="0"/>
              </a:spcBef>
              <a:buClr>
                <a:srgbClr val="EE7D11"/>
              </a:buClr>
              <a:buFont typeface="Wingdings" panose="05000000000000000000" pitchFamily="2" charset="2"/>
              <a:buChar char="n"/>
              <a:defRPr sz="1800" b="0">
                <a:solidFill>
                  <a:srgbClr val="505150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 marL="11684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60500" indent="-292100" algn="l">
              <a:buClr>
                <a:srgbClr val="EE7D11"/>
              </a:buClr>
              <a:buFont typeface="Wingdings" panose="05000000000000000000" pitchFamily="2" charset="2"/>
              <a:buChar char="n"/>
              <a:defRPr sz="1800" baseline="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40000" indent="-288000">
              <a:buClr>
                <a:srgbClr val="EE7D11"/>
              </a:buClr>
              <a:buFont typeface="Wingdings" panose="05000000000000000000" pitchFamily="2" charset="2"/>
              <a:buChar char="n"/>
              <a:defRPr>
                <a:solidFill>
                  <a:srgbClr val="505150"/>
                </a:solidFill>
              </a:defRPr>
            </a:lvl6pPr>
            <a:lvl7pPr marL="2743200" indent="0">
              <a:buNone/>
              <a:defRPr/>
            </a:lvl7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Click to add text</a:t>
            </a:r>
          </a:p>
          <a:p>
            <a:pPr lvl="2"/>
            <a:r>
              <a:rPr lang="en-US" dirty="0"/>
              <a:t>Click to add text</a:t>
            </a:r>
          </a:p>
          <a:p>
            <a:pPr lvl="3"/>
            <a:r>
              <a:rPr lang="en-US" dirty="0"/>
              <a:t>Click to add text</a:t>
            </a:r>
          </a:p>
          <a:p>
            <a:pPr lvl="4"/>
            <a:r>
              <a:rPr lang="en-US" dirty="0"/>
              <a:t>Click to add text</a:t>
            </a:r>
          </a:p>
          <a:p>
            <a:pPr marL="292100" marR="0" lvl="0" indent="-2921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E7D11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marL="292100" lvl="0" indent="-292100" algn="l" defTabSz="914400" rtl="0" eaLnBrk="1" latinLnBrk="0" hangingPunct="1">
              <a:spcBef>
                <a:spcPct val="20000"/>
              </a:spcBef>
              <a:buClr>
                <a:srgbClr val="EE7D11"/>
              </a:buClr>
              <a:buFont typeface="Wingdings" panose="05000000000000000000" pitchFamily="2" charset="2"/>
              <a:buNone/>
            </a:pPr>
            <a:br>
              <a:rPr lang="en-US" dirty="0"/>
            </a:b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datum 22"/>
          <p:cNvSpPr>
            <a:spLocks noGrp="1"/>
          </p:cNvSpPr>
          <p:nvPr>
            <p:ph type="dt" sz="half" idx="14"/>
          </p:nvPr>
        </p:nvSpPr>
        <p:spPr>
          <a:xfrm>
            <a:off x="1043608" y="4731990"/>
            <a:ext cx="1152128" cy="274637"/>
          </a:xfr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3" name="Tijdelijke aanduiding voor dianummer 24"/>
          <p:cNvSpPr>
            <a:spLocks noGrp="1"/>
          </p:cNvSpPr>
          <p:nvPr>
            <p:ph type="sldNum" sz="quarter" idx="16"/>
          </p:nvPr>
        </p:nvSpPr>
        <p:spPr>
          <a:xfrm>
            <a:off x="395536" y="4731990"/>
            <a:ext cx="504056" cy="274637"/>
          </a:xfrm>
        </p:spPr>
        <p:txBody>
          <a:bodyPr/>
          <a:lstStyle>
            <a:lvl1pPr>
              <a:defRPr sz="900"/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Picture 28" descr="Logo ORTEC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4" b="36699"/>
          <a:stretch/>
        </p:blipFill>
        <p:spPr>
          <a:xfrm>
            <a:off x="7779885" y="4749002"/>
            <a:ext cx="1040587" cy="199012"/>
          </a:xfrm>
          <a:prstGeom prst="rect">
            <a:avLst/>
          </a:prstGeom>
        </p:spPr>
      </p:pic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2267744" y="4731990"/>
            <a:ext cx="4968552" cy="27463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27" name="Large Image Placeholder 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629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1657" y="4595231"/>
            <a:ext cx="9146829" cy="40484"/>
            <a:chOff x="-1657" y="4595231"/>
            <a:chExt cx="9146829" cy="40484"/>
          </a:xfrm>
        </p:grpSpPr>
        <p:sp>
          <p:nvSpPr>
            <p:cNvPr id="29" name="Rectangle 28" descr="ORTEC_Picture_Border"/>
            <p:cNvSpPr/>
            <p:nvPr userDrawn="1"/>
          </p:nvSpPr>
          <p:spPr>
            <a:xfrm>
              <a:off x="5652119" y="4596114"/>
              <a:ext cx="1260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" name="Rectangle 29" descr="ORTEC_Picture_Border"/>
            <p:cNvSpPr/>
            <p:nvPr userDrawn="1"/>
          </p:nvSpPr>
          <p:spPr>
            <a:xfrm>
              <a:off x="5006342" y="4596115"/>
              <a:ext cx="684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Rectangle 30" descr="ORTEC_Picture_Border"/>
            <p:cNvSpPr/>
            <p:nvPr userDrawn="1"/>
          </p:nvSpPr>
          <p:spPr>
            <a:xfrm>
              <a:off x="4321536" y="4596114"/>
              <a:ext cx="720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2" name="Rectangle 31" descr="ORTEC_Picture_Border"/>
            <p:cNvSpPr/>
            <p:nvPr userDrawn="1"/>
          </p:nvSpPr>
          <p:spPr>
            <a:xfrm>
              <a:off x="3185061" y="4596115"/>
              <a:ext cx="1152000" cy="39600"/>
            </a:xfrm>
            <a:prstGeom prst="rect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3" name="Rectangle 32" descr="ORTEC_Picture_Border"/>
            <p:cNvSpPr/>
            <p:nvPr userDrawn="1"/>
          </p:nvSpPr>
          <p:spPr>
            <a:xfrm>
              <a:off x="1577092" y="4596114"/>
              <a:ext cx="684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" name="Rectangle 33" descr="ORTEC_Picture_Border"/>
            <p:cNvSpPr/>
            <p:nvPr userDrawn="1"/>
          </p:nvSpPr>
          <p:spPr>
            <a:xfrm>
              <a:off x="663110" y="4596114"/>
              <a:ext cx="936000" cy="39600"/>
            </a:xfrm>
            <a:prstGeom prst="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Rectangle 34" descr="ORTEC_Picture_Border"/>
            <p:cNvSpPr/>
            <p:nvPr userDrawn="1"/>
          </p:nvSpPr>
          <p:spPr>
            <a:xfrm>
              <a:off x="-1657" y="4596114"/>
              <a:ext cx="684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6" name="Rectangle 35" descr="ORTEC_Picture_Border"/>
            <p:cNvSpPr/>
            <p:nvPr userDrawn="1"/>
          </p:nvSpPr>
          <p:spPr>
            <a:xfrm>
              <a:off x="2258301" y="4595231"/>
              <a:ext cx="936000" cy="39600"/>
            </a:xfrm>
            <a:prstGeom prst="rect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7" name="Rectangle 36" descr="ORTEC_Picture_Border"/>
            <p:cNvSpPr/>
            <p:nvPr userDrawn="1"/>
          </p:nvSpPr>
          <p:spPr>
            <a:xfrm>
              <a:off x="6909461" y="4595231"/>
              <a:ext cx="1548000" cy="396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8" name="Rectangle 37" descr="ORTEC_Picture_Border"/>
            <p:cNvSpPr/>
            <p:nvPr userDrawn="1"/>
          </p:nvSpPr>
          <p:spPr>
            <a:xfrm>
              <a:off x="8425172" y="4595231"/>
              <a:ext cx="720000" cy="39600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6146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19"/>
          <p:cNvSpPr>
            <a:spLocks noGrp="1"/>
          </p:cNvSpPr>
          <p:nvPr>
            <p:ph type="dt" sz="half" idx="2"/>
          </p:nvPr>
        </p:nvSpPr>
        <p:spPr>
          <a:xfrm>
            <a:off x="1259632" y="4731990"/>
            <a:ext cx="1152128" cy="2746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21"/>
          <p:cNvSpPr>
            <a:spLocks noGrp="1"/>
          </p:cNvSpPr>
          <p:nvPr>
            <p:ph type="sldNum" sz="quarter" idx="4"/>
          </p:nvPr>
        </p:nvSpPr>
        <p:spPr>
          <a:xfrm>
            <a:off x="611560" y="4731990"/>
            <a:ext cx="504056" cy="27463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BF6679-0BEE-49C9-BF2B-A3F77A72213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2"/>
          <p:cNvSpPr txBox="1">
            <a:spLocks/>
          </p:cNvSpPr>
          <p:nvPr/>
        </p:nvSpPr>
        <p:spPr>
          <a:xfrm>
            <a:off x="179512" y="915566"/>
            <a:ext cx="8784976" cy="248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1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10" name="Tijdelijke aanduiding voor voettekst 20"/>
          <p:cNvSpPr>
            <a:spLocks noGrp="1"/>
          </p:cNvSpPr>
          <p:nvPr>
            <p:ph type="ftr" sz="quarter" idx="3"/>
          </p:nvPr>
        </p:nvSpPr>
        <p:spPr>
          <a:xfrm>
            <a:off x="2483768" y="4731990"/>
            <a:ext cx="4968552" cy="274637"/>
          </a:xfrm>
          <a:prstGeom prst="rect">
            <a:avLst/>
          </a:prstGeom>
        </p:spPr>
        <p:txBody>
          <a:bodyPr/>
          <a:lstStyle>
            <a:lvl1pPr marL="292100" indent="-292100">
              <a:defRPr sz="1000">
                <a:solidFill>
                  <a:srgbClr val="5051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Type </a:t>
            </a:r>
            <a:r>
              <a:rPr lang="nl-NL" dirty="0" err="1"/>
              <a:t>here</a:t>
            </a:r>
            <a:r>
              <a:rPr lang="nl-NL" dirty="0"/>
              <a:t> the </a:t>
            </a:r>
            <a:r>
              <a:rPr lang="nl-NL" dirty="0" err="1"/>
              <a:t>sidedeck</a:t>
            </a:r>
            <a:r>
              <a:rPr lang="nl-NL" dirty="0"/>
              <a:t> topic</a:t>
            </a:r>
          </a:p>
        </p:txBody>
      </p:sp>
      <p:sp>
        <p:nvSpPr>
          <p:cNvPr id="6" name="Tijdelijke aanduiding voor afbeelding 2"/>
          <p:cNvSpPr txBox="1">
            <a:spLocks noChangeAspect="1"/>
          </p:cNvSpPr>
          <p:nvPr userDrawn="1"/>
        </p:nvSpPr>
        <p:spPr>
          <a:xfrm>
            <a:off x="0" y="0"/>
            <a:ext cx="9144000" cy="33959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1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70" r:id="rId5"/>
    <p:sldLayoutId id="2147483665" r:id="rId6"/>
    <p:sldLayoutId id="2147483666" r:id="rId7"/>
    <p:sldLayoutId id="2147483664" r:id="rId8"/>
    <p:sldLayoutId id="2147483669" r:id="rId9"/>
    <p:sldLayoutId id="2147483671" r:id="rId10"/>
    <p:sldLayoutId id="2147483668" r:id="rId11"/>
    <p:sldLayoutId id="2147483675" r:id="rId12"/>
    <p:sldLayoutId id="2147483672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udWag/TS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ontPicturePlaceholder" hidden="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5" b="22165"/>
          <a:stretch>
            <a:fillRect/>
          </a:stretch>
        </p:blipFill>
        <p:spPr/>
      </p:pic>
      <p:sp>
        <p:nvSpPr>
          <p:cNvPr id="54" name="Title"/>
          <p:cNvSpPr>
            <a:spLocks noGrp="1"/>
          </p:cNvSpPr>
          <p:nvPr>
            <p:ph type="ctrTitle"/>
          </p:nvPr>
        </p:nvSpPr>
        <p:spPr>
          <a:xfrm>
            <a:off x="323528" y="3867894"/>
            <a:ext cx="6048672" cy="3960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TSMD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Presentor"/>
          <p:cNvSpPr>
            <a:spLocks noGrp="1"/>
          </p:cNvSpPr>
          <p:nvPr>
            <p:ph type="subTitle" idx="1"/>
          </p:nvPr>
        </p:nvSpPr>
        <p:spPr>
          <a:xfrm>
            <a:off x="323527" y="4299942"/>
            <a:ext cx="6048673" cy="3600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Ruud Wagemaker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1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>
            <a:off x="3851921" y="3017392"/>
            <a:ext cx="3168351" cy="3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>
            <a:off x="3851921" y="3017392"/>
            <a:ext cx="3168351" cy="37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26751955-DCF8-4356-8F3B-54241E1B1ACC}"/>
              </a:ext>
            </a:extLst>
          </p:cNvPr>
          <p:cNvSpPr/>
          <p:nvPr/>
        </p:nvSpPr>
        <p:spPr>
          <a:xfrm>
            <a:off x="5436096" y="2771867"/>
            <a:ext cx="944662" cy="80371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2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1744538"/>
            <a:ext cx="1728193" cy="12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F8C626-AD9D-4E8F-9167-45B35B045C3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159896" y="1744538"/>
            <a:ext cx="4788368" cy="153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9147B5-98E4-4F71-9757-3D9DB6DFB957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1975840" y="3275922"/>
            <a:ext cx="4972424" cy="1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C740AC-A0E9-47F9-B01C-AA7D3E6DC964}"/>
              </a:ext>
            </a:extLst>
          </p:cNvPr>
          <p:cNvCxnSpPr>
            <a:cxnSpLocks/>
            <a:stCxn id="12" idx="3"/>
            <a:endCxn id="1028" idx="1"/>
          </p:cNvCxnSpPr>
          <p:nvPr/>
        </p:nvCxnSpPr>
        <p:spPr>
          <a:xfrm flipV="1">
            <a:off x="1975840" y="1532793"/>
            <a:ext cx="4861742" cy="186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44E33B-67F3-4EF9-98D0-1E832E5A65A1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>
            <a:off x="3851920" y="1532793"/>
            <a:ext cx="2985662" cy="147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9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44990-D13A-4BB8-937D-7C87873076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2C463-8ACC-4F5B-978D-BEC0F162F6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12F5C-4321-4CFC-9C34-F3DFE91C10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4D9686-8920-4677-94B7-26B0D88B0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Input					Output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6A22E-3369-4AE1-B538-8293A3AD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42898"/>
            <a:ext cx="962025" cy="1809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022FAD-C324-4647-87F1-ECF1E2E14EAD}"/>
              </a:ext>
            </a:extLst>
          </p:cNvPr>
          <p:cNvSpPr/>
          <p:nvPr/>
        </p:nvSpPr>
        <p:spPr>
          <a:xfrm>
            <a:off x="1331640" y="1742898"/>
            <a:ext cx="962025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D76A8-9000-43A5-8CB8-5901F53F2BCA}"/>
              </a:ext>
            </a:extLst>
          </p:cNvPr>
          <p:cNvCxnSpPr/>
          <p:nvPr/>
        </p:nvCxnSpPr>
        <p:spPr>
          <a:xfrm flipH="1">
            <a:off x="2293665" y="1347614"/>
            <a:ext cx="406127" cy="39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AFE4D9-68E2-4C46-B515-70DF9F1693A3}"/>
              </a:ext>
            </a:extLst>
          </p:cNvPr>
          <p:cNvSpPr txBox="1"/>
          <p:nvPr/>
        </p:nvSpPr>
        <p:spPr>
          <a:xfrm>
            <a:off x="2699792" y="1059582"/>
            <a:ext cx="153118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Location Money Bin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ECE4F8-88EF-494C-8FEF-4B6BD36016FD}"/>
              </a:ext>
            </a:extLst>
          </p:cNvPr>
          <p:cNvCxnSpPr/>
          <p:nvPr/>
        </p:nvCxnSpPr>
        <p:spPr>
          <a:xfrm flipV="1">
            <a:off x="683568" y="2385690"/>
            <a:ext cx="712095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5571B4-2C54-4A84-8061-041DDE963077}"/>
              </a:ext>
            </a:extLst>
          </p:cNvPr>
          <p:cNvSpPr/>
          <p:nvPr/>
        </p:nvSpPr>
        <p:spPr>
          <a:xfrm>
            <a:off x="1389535" y="2295300"/>
            <a:ext cx="135632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F94658-3576-468C-9087-2E8FE10C1517}"/>
              </a:ext>
            </a:extLst>
          </p:cNvPr>
          <p:cNvSpPr txBox="1"/>
          <p:nvPr/>
        </p:nvSpPr>
        <p:spPr>
          <a:xfrm>
            <a:off x="184658" y="2546018"/>
            <a:ext cx="15576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Customer ID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48CF4-7588-46CF-A6D8-7EDEE980ECB2}"/>
              </a:ext>
            </a:extLst>
          </p:cNvPr>
          <p:cNvSpPr/>
          <p:nvPr/>
        </p:nvSpPr>
        <p:spPr>
          <a:xfrm>
            <a:off x="1558731" y="3371868"/>
            <a:ext cx="283840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8F470C-51CB-4CDB-AFB0-6A65A4DCACE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58731" y="3552648"/>
            <a:ext cx="141920" cy="1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46A2C2-3154-44A0-997E-4C2860C33F6C}"/>
              </a:ext>
            </a:extLst>
          </p:cNvPr>
          <p:cNvSpPr txBox="1"/>
          <p:nvPr/>
        </p:nvSpPr>
        <p:spPr>
          <a:xfrm>
            <a:off x="1033811" y="3712976"/>
            <a:ext cx="15576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X coordinate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F61193-AA8C-4515-A44F-94B0DE6EDD2F}"/>
              </a:ext>
            </a:extLst>
          </p:cNvPr>
          <p:cNvSpPr/>
          <p:nvPr/>
        </p:nvSpPr>
        <p:spPr>
          <a:xfrm>
            <a:off x="1912086" y="2823017"/>
            <a:ext cx="355658" cy="1807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17CC18-445A-4C55-B73C-AAA9A7BDF67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267744" y="2913407"/>
            <a:ext cx="253012" cy="1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3177FB-6D0C-4BDF-AB7F-080BFB8F1544}"/>
              </a:ext>
            </a:extLst>
          </p:cNvPr>
          <p:cNvSpPr txBox="1"/>
          <p:nvPr/>
        </p:nvSpPr>
        <p:spPr>
          <a:xfrm>
            <a:off x="2394250" y="3075756"/>
            <a:ext cx="155768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Y coordinate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4422397-AEA2-46E0-8BEB-533FC6BC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618319"/>
            <a:ext cx="304800" cy="18192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29C643-D1A3-402A-BDEB-EFD890FF14B8}"/>
              </a:ext>
            </a:extLst>
          </p:cNvPr>
          <p:cNvSpPr/>
          <p:nvPr/>
        </p:nvSpPr>
        <p:spPr>
          <a:xfrm>
            <a:off x="6225312" y="1639350"/>
            <a:ext cx="113611" cy="177761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72329D-E668-478B-B516-825BD8AC92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1251" y="1362351"/>
            <a:ext cx="25086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AA8649-169E-4DD0-8F96-1E63DD11E703}"/>
              </a:ext>
            </a:extLst>
          </p:cNvPr>
          <p:cNvSpPr txBox="1"/>
          <p:nvPr/>
        </p:nvSpPr>
        <p:spPr>
          <a:xfrm>
            <a:off x="5199689" y="1092439"/>
            <a:ext cx="86594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Solution 1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BDE33E-F84A-4241-BEF1-FA5F484C91A6}"/>
              </a:ext>
            </a:extLst>
          </p:cNvPr>
          <p:cNvSpPr txBox="1"/>
          <p:nvPr/>
        </p:nvSpPr>
        <p:spPr>
          <a:xfrm>
            <a:off x="6560827" y="1060561"/>
            <a:ext cx="86594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Solution 2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E225A4-0F31-46FA-B645-D662CFDD0AA6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6435954" y="1337560"/>
            <a:ext cx="557845" cy="30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A66EAC-E768-46EF-91F8-B97DCF3BE592}"/>
              </a:ext>
            </a:extLst>
          </p:cNvPr>
          <p:cNvSpPr/>
          <p:nvPr/>
        </p:nvSpPr>
        <p:spPr>
          <a:xfrm>
            <a:off x="6379148" y="1642521"/>
            <a:ext cx="113611" cy="177761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23A5BC-8224-41FF-9BA8-6454ED29C75B}"/>
              </a:ext>
            </a:extLst>
          </p:cNvPr>
          <p:cNvSpPr txBox="1"/>
          <p:nvPr/>
        </p:nvSpPr>
        <p:spPr>
          <a:xfrm>
            <a:off x="5272006" y="1542869"/>
            <a:ext cx="10406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Go from 0 to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498538-DDC1-4434-B0F4-FD2984655B10}"/>
              </a:ext>
            </a:extLst>
          </p:cNvPr>
          <p:cNvSpPr/>
          <p:nvPr/>
        </p:nvSpPr>
        <p:spPr>
          <a:xfrm>
            <a:off x="6225313" y="1639350"/>
            <a:ext cx="264574" cy="1488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5A5284-83CD-43B3-A0B2-8EA59CA97B1F}"/>
              </a:ext>
            </a:extLst>
          </p:cNvPr>
          <p:cNvSpPr txBox="1"/>
          <p:nvPr/>
        </p:nvSpPr>
        <p:spPr>
          <a:xfrm>
            <a:off x="5240012" y="2456128"/>
            <a:ext cx="104067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E7D11"/>
                </a:solidFill>
              </a:rPr>
              <a:t>Go from 5 to</a:t>
            </a:r>
            <a:endParaRPr lang="nl-NL" sz="1200" dirty="0" err="1">
              <a:solidFill>
                <a:srgbClr val="EE7D1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6F4162-99A5-4892-A1C9-3FF504EA0AC4}"/>
              </a:ext>
            </a:extLst>
          </p:cNvPr>
          <p:cNvSpPr/>
          <p:nvPr/>
        </p:nvSpPr>
        <p:spPr>
          <a:xfrm>
            <a:off x="6221493" y="2540504"/>
            <a:ext cx="264574" cy="1488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C2A5FD00-A61B-49FE-A497-B95D56FA15D9}"/>
              </a:ext>
            </a:extLst>
          </p:cNvPr>
          <p:cNvSpPr/>
          <p:nvPr/>
        </p:nvSpPr>
        <p:spPr>
          <a:xfrm>
            <a:off x="5765378" y="1995686"/>
            <a:ext cx="45719" cy="701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E46905C1-32BC-455A-835D-BF8D5DFD054D}"/>
              </a:ext>
            </a:extLst>
          </p:cNvPr>
          <p:cNvSpPr/>
          <p:nvPr/>
        </p:nvSpPr>
        <p:spPr>
          <a:xfrm>
            <a:off x="5765378" y="2133131"/>
            <a:ext cx="45719" cy="701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957F3A51-735C-4E2B-94CE-33BA0A0B9D7D}"/>
              </a:ext>
            </a:extLst>
          </p:cNvPr>
          <p:cNvSpPr/>
          <p:nvPr/>
        </p:nvSpPr>
        <p:spPr>
          <a:xfrm>
            <a:off x="5765378" y="2285531"/>
            <a:ext cx="45719" cy="701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55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EE8C-3F8C-4D68-A802-4B32306496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280F5-F0EE-4490-9A2A-F1E7157501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D865C-6AC2-4E3E-965E-6225036D36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8DCFCE-E7D4-482C-BC0D-5132BC05B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53F5F-BE00-4F79-A15B-E7BEA777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files at </a:t>
            </a:r>
            <a:r>
              <a:rPr lang="en-US" dirty="0">
                <a:hlinkClick r:id="rId2"/>
              </a:rPr>
              <a:t>https://github.com/RuudWag/TSMD</a:t>
            </a:r>
            <a:endParaRPr lang="en-US" dirty="0"/>
          </a:p>
          <a:p>
            <a:r>
              <a:rPr lang="en-US" dirty="0"/>
              <a:t>5 cases with:</a:t>
            </a:r>
          </a:p>
          <a:p>
            <a:pPr lvl="1"/>
            <a:r>
              <a:rPr lang="en-US" dirty="0"/>
              <a:t>10</a:t>
            </a:r>
          </a:p>
          <a:p>
            <a:pPr lvl="1"/>
            <a:r>
              <a:rPr lang="en-US" dirty="0"/>
              <a:t>100</a:t>
            </a:r>
          </a:p>
          <a:p>
            <a:pPr lvl="1"/>
            <a:r>
              <a:rPr lang="en-US" dirty="0"/>
              <a:t>1000</a:t>
            </a:r>
          </a:p>
          <a:p>
            <a:pPr lvl="1"/>
            <a:r>
              <a:rPr lang="en-US" dirty="0"/>
              <a:t>5000</a:t>
            </a:r>
          </a:p>
          <a:p>
            <a:pPr lvl="1"/>
            <a:r>
              <a:rPr lang="en-US" dirty="0"/>
              <a:t>10000</a:t>
            </a:r>
          </a:p>
          <a:p>
            <a:r>
              <a:rPr lang="en-US" dirty="0"/>
              <a:t>Basic implementation of C++, C# and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021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D12B-6686-4B35-96AF-CD4C32EC49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EE184-64FD-4F75-977E-6802B0517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ADE6-D627-45B0-BE9F-582EDEFDBA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62763-93DC-49C8-8260-DA84B3AB6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DC1B5-0045-4E72-BB68-663EC1B5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5566"/>
            <a:ext cx="8219256" cy="3267489"/>
          </a:xfrm>
        </p:spPr>
        <p:txBody>
          <a:bodyPr/>
          <a:lstStyle/>
          <a:p>
            <a:r>
              <a:rPr lang="en-US" dirty="0"/>
              <a:t>Set command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play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6C29-B766-4C97-BD73-C3DA36FD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29" y="560881"/>
            <a:ext cx="3474067" cy="21397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1104B3-BB0F-4C0F-A5B5-1CC0EE3AC4BE}"/>
              </a:ext>
            </a:extLst>
          </p:cNvPr>
          <p:cNvCxnSpPr/>
          <p:nvPr/>
        </p:nvCxnSpPr>
        <p:spPr>
          <a:xfrm>
            <a:off x="4162745" y="705405"/>
            <a:ext cx="360040" cy="189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F8D5B-2F9D-41AC-95B2-20C5E194DEDD}"/>
              </a:ext>
            </a:extLst>
          </p:cNvPr>
          <p:cNvCxnSpPr>
            <a:cxnSpLocks/>
          </p:cNvCxnSpPr>
          <p:nvPr/>
        </p:nvCxnSpPr>
        <p:spPr>
          <a:xfrm flipV="1">
            <a:off x="4572000" y="1354842"/>
            <a:ext cx="2241311" cy="1216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7485DAE-E888-4FD2-A660-19E0A8A58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7888"/>
          <a:stretch/>
        </p:blipFill>
        <p:spPr>
          <a:xfrm>
            <a:off x="5766998" y="1152334"/>
            <a:ext cx="2592288" cy="1062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FF6630-4C85-4BF7-85B7-5F95CD37A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968409"/>
            <a:ext cx="4876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4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D12B-6686-4B35-96AF-CD4C32EC49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EE184-64FD-4F75-977E-6802B0517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ADE6-D627-45B0-BE9F-582EDEFDBA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62763-93DC-49C8-8260-DA84B3AB6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DC1B5-0045-4E72-BB68-663EC1B5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15566"/>
            <a:ext cx="8219256" cy="3267489"/>
          </a:xfrm>
        </p:spPr>
        <p:txBody>
          <a:bodyPr/>
          <a:lstStyle/>
          <a:p>
            <a:r>
              <a:rPr lang="en-US" dirty="0"/>
              <a:t>Set command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start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62B71F-9723-4705-A05C-1CDF307A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72" y="411510"/>
            <a:ext cx="2808312" cy="210308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06C1E8-EA6F-49EA-9923-94B9584A4A1D}"/>
              </a:ext>
            </a:extLst>
          </p:cNvPr>
          <p:cNvCxnSpPr/>
          <p:nvPr/>
        </p:nvCxnSpPr>
        <p:spPr>
          <a:xfrm>
            <a:off x="4932040" y="843559"/>
            <a:ext cx="432048" cy="151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E6EDB-F30F-4E3C-904C-DC0070954C0B}"/>
              </a:ext>
            </a:extLst>
          </p:cNvPr>
          <p:cNvCxnSpPr>
            <a:cxnSpLocks/>
          </p:cNvCxnSpPr>
          <p:nvPr/>
        </p:nvCxnSpPr>
        <p:spPr>
          <a:xfrm flipV="1">
            <a:off x="5383272" y="639393"/>
            <a:ext cx="536265" cy="1677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89E42-BB97-45BD-A21C-4EE652DE596F}"/>
              </a:ext>
            </a:extLst>
          </p:cNvPr>
          <p:cNvCxnSpPr>
            <a:cxnSpLocks/>
          </p:cNvCxnSpPr>
          <p:nvPr/>
        </p:nvCxnSpPr>
        <p:spPr>
          <a:xfrm>
            <a:off x="6146418" y="653143"/>
            <a:ext cx="873149" cy="543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4FEF7EA-7C6D-4AD8-BC02-C1265F8E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19" y="2906367"/>
            <a:ext cx="2438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2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BF57D-55AB-4FD5-A006-BE7C25BA3A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66E27-5728-471A-B5ED-6C91C67B2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7490B-1664-42FB-A946-1B1B335FAB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99BEFA-3F19-4BFF-9E35-A01890287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94E5-D2DE-431D-AED1-AD67C6ED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start</a:t>
            </a:r>
          </a:p>
          <a:p>
            <a:endParaRPr lang="en-US" dirty="0"/>
          </a:p>
          <a:p>
            <a:r>
              <a:rPr lang="en-US" dirty="0"/>
              <a:t>Use console to read/save data and start </a:t>
            </a:r>
            <a:r>
              <a:rPr lang="en-US" dirty="0" err="1"/>
              <a:t>calculateSolution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0941B-84CE-4D29-A669-DC10C85AC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55726"/>
            <a:ext cx="7600950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8B44B-A8B5-4302-AADC-D9D4A91E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09" y="987574"/>
            <a:ext cx="23907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3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3F340-7328-4FE2-BEE2-8BF8354F5C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99AE8-B886-49F7-97A3-AD7F903D9B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E0EAD-2879-48DC-AE15-D677D62E5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038A20-0611-4463-B649-1D0E1F5FA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DA86F-A028-45D9-994D-2CF1DE08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Afbeeldingsresultaat voor scrooge mcduck thumbs up">
            <a:extLst>
              <a:ext uri="{FF2B5EF4-FFF2-40B4-BE49-F238E27FC236}">
                <a16:creationId xmlns:a16="http://schemas.microsoft.com/office/drawing/2014/main" id="{40B669FC-D027-4B3D-8939-9D25A97B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0398"/>
            <a:ext cx="2433965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4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3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endCxn id="12" idx="3"/>
          </p:cNvCxnSpPr>
          <p:nvPr/>
        </p:nvCxnSpPr>
        <p:spPr>
          <a:xfrm flipH="1">
            <a:off x="1975840" y="3003798"/>
            <a:ext cx="1732064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 flipH="1">
            <a:off x="1983991" y="3017392"/>
            <a:ext cx="1867930" cy="47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0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E4C3-8AD3-44C1-981E-3E482E28D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F850A-A217-4090-87E4-9CFC908F17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BF6679-0BEE-49C9-BF2B-A3F77A72213C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73DF-85A5-4627-BB10-AD97FA7BBF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56E9-66FC-4E43-94C2-BAEC6918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11510"/>
            <a:ext cx="8208056" cy="432049"/>
          </a:xfrm>
        </p:spPr>
        <p:txBody>
          <a:bodyPr/>
          <a:lstStyle/>
          <a:p>
            <a:r>
              <a:rPr lang="en-US" dirty="0"/>
              <a:t>Introduction to the problem</a:t>
            </a:r>
            <a:endParaRPr lang="nl-NL" dirty="0"/>
          </a:p>
        </p:txBody>
      </p:sp>
      <p:pic>
        <p:nvPicPr>
          <p:cNvPr id="1026" name="Picture 2" descr="Afbeeldingsresultaat voor Money Bin png">
            <a:extLst>
              <a:ext uri="{FF2B5EF4-FFF2-40B4-BE49-F238E27FC236}">
                <a16:creationId xmlns:a16="http://schemas.microsoft.com/office/drawing/2014/main" id="{8FDDB42A-C95C-4E49-91A6-3F8D2396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79662"/>
            <a:ext cx="1363216" cy="13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small building png">
            <a:extLst>
              <a:ext uri="{FF2B5EF4-FFF2-40B4-BE49-F238E27FC236}">
                <a16:creationId xmlns:a16="http://schemas.microsoft.com/office/drawing/2014/main" id="{4C430005-8074-4D51-B753-228B1074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82" y="1321048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small building png">
            <a:extLst>
              <a:ext uri="{FF2B5EF4-FFF2-40B4-BE49-F238E27FC236}">
                <a16:creationId xmlns:a16="http://schemas.microsoft.com/office/drawing/2014/main" id="{6DE2690B-2F18-4E87-BA00-4011B408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06417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small building png">
            <a:extLst>
              <a:ext uri="{FF2B5EF4-FFF2-40B4-BE49-F238E27FC236}">
                <a16:creationId xmlns:a16="http://schemas.microsoft.com/office/drawing/2014/main" id="{AB344E52-6DFD-4AA4-BFDD-A2FD62FB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6" y="1356172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small building png">
            <a:extLst>
              <a:ext uri="{FF2B5EF4-FFF2-40B4-BE49-F238E27FC236}">
                <a16:creationId xmlns:a16="http://schemas.microsoft.com/office/drawing/2014/main" id="{737D7A75-071E-447A-BB5F-7DD49247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0" y="3184217"/>
            <a:ext cx="423490" cy="42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D2CB1-0477-4115-8537-855A2F4B5CC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975840" y="3003798"/>
            <a:ext cx="1876080" cy="39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27D135-7DFD-4DFD-98E5-46AB02E7D9D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764095" y="1779662"/>
            <a:ext cx="184056" cy="14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6B4A7-6D1D-4076-B985-A5449065F4AA}"/>
              </a:ext>
            </a:extLst>
          </p:cNvPr>
          <p:cNvCxnSpPr>
            <a:cxnSpLocks/>
            <a:stCxn id="11" idx="3"/>
            <a:endCxn id="1028" idx="1"/>
          </p:cNvCxnSpPr>
          <p:nvPr/>
        </p:nvCxnSpPr>
        <p:spPr>
          <a:xfrm flipV="1">
            <a:off x="2159896" y="1532793"/>
            <a:ext cx="4677686" cy="3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619F9-4A6E-442D-812D-1588EF527F25}"/>
              </a:ext>
            </a:extLst>
          </p:cNvPr>
          <p:cNvCxnSpPr>
            <a:cxnSpLocks/>
            <a:stCxn id="1028" idx="2"/>
            <a:endCxn id="10" idx="0"/>
          </p:cNvCxnSpPr>
          <p:nvPr/>
        </p:nvCxnSpPr>
        <p:spPr>
          <a:xfrm>
            <a:off x="7049327" y="1744538"/>
            <a:ext cx="110682" cy="131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CE622-C9A6-4C32-BB74-7F6469F4DF3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3928" y="3003798"/>
            <a:ext cx="3024336" cy="2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E54D7-BAC3-4C6E-A82D-371A2A916269}"/>
              </a:ext>
            </a:extLst>
          </p:cNvPr>
          <p:cNvCxnSpPr>
            <a:cxnSpLocks/>
          </p:cNvCxnSpPr>
          <p:nvPr/>
        </p:nvCxnSpPr>
        <p:spPr>
          <a:xfrm flipH="1">
            <a:off x="1983991" y="3017392"/>
            <a:ext cx="1867930" cy="47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1AA0E226-B36C-42B0-827A-0E70B669FD8C}"/>
              </a:ext>
            </a:extLst>
          </p:cNvPr>
          <p:cNvSpPr/>
          <p:nvPr/>
        </p:nvSpPr>
        <p:spPr>
          <a:xfrm>
            <a:off x="2374147" y="2827828"/>
            <a:ext cx="944662" cy="80371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75570"/>
      </p:ext>
    </p:extLst>
  </p:cSld>
  <p:clrMapOvr>
    <a:masterClrMapping/>
  </p:clrMapOvr>
</p:sld>
</file>

<file path=ppt/theme/theme1.xml><?xml version="1.0" encoding="utf-8"?>
<a:theme xmlns:a="http://schemas.openxmlformats.org/drawingml/2006/main" name="voorbeeld">
  <a:themeElements>
    <a:clrScheme name="ORTEC">
      <a:dk1>
        <a:srgbClr val="505150"/>
      </a:dk1>
      <a:lt1>
        <a:sysClr val="window" lastClr="FFFFFF"/>
      </a:lt1>
      <a:dk2>
        <a:srgbClr val="002E67"/>
      </a:dk2>
      <a:lt2>
        <a:srgbClr val="FFFFFE"/>
      </a:lt2>
      <a:accent1>
        <a:srgbClr val="002E67"/>
      </a:accent1>
      <a:accent2>
        <a:srgbClr val="EE7D11"/>
      </a:accent2>
      <a:accent3>
        <a:srgbClr val="505150"/>
      </a:accent3>
      <a:accent4>
        <a:srgbClr val="A90074"/>
      </a:accent4>
      <a:accent5>
        <a:srgbClr val="009BC2"/>
      </a:accent5>
      <a:accent6>
        <a:srgbClr val="97BF0D"/>
      </a:accent6>
      <a:hlink>
        <a:srgbClr val="002E67"/>
      </a:hlink>
      <a:folHlink>
        <a:srgbClr val="002E67"/>
      </a:folHlink>
    </a:clrScheme>
    <a:fontScheme name="Ort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dirty="0" err="1" smtClean="0">
            <a:solidFill>
              <a:srgbClr val="EE7D1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TEC - Presentation Slides 16-9.potx" id="{2D7CD05F-FF01-4C48-AFBA-68637652A53C}" vid="{038E8117-49EE-4521-BF3D-E76705E1EF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166CE0F554C40A178652F600DB9A7" ma:contentTypeVersion="2" ma:contentTypeDescription="Create a new document." ma:contentTypeScope="" ma:versionID="fd7d4c79d8f8e761ca4a9be36b1c7065">
  <xsd:schema xmlns:xsd="http://www.w3.org/2001/XMLSchema" xmlns:xs="http://www.w3.org/2001/XMLSchema" xmlns:p="http://schemas.microsoft.com/office/2006/metadata/properties" xmlns:ns2="ab498717-4957-460f-97e7-95f981e433d7" targetNamespace="http://schemas.microsoft.com/office/2006/metadata/properties" ma:root="true" ma:fieldsID="5beff66d7f52de57b92e1b5b6562e35b" ns2:_="">
    <xsd:import namespace="ab498717-4957-460f-97e7-95f981e433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98717-4957-460f-97e7-95f981e433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498717-4957-460f-97e7-95f981e433d7">
      <UserInfo>
        <DisplayName>Everyone except external users</DisplayName>
        <AccountId>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B32F1F2-667B-44B5-B2FD-338A2F61BD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D9362B-AE29-4178-80BC-C130283E6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498717-4957-460f-97e7-95f981e433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959E23-85F4-4787-966E-DC0FF5E7AABA}">
  <ds:schemaRefs>
    <ds:schemaRef ds:uri="http://schemas.microsoft.com/office/2006/metadata/properties"/>
    <ds:schemaRef ds:uri="http://schemas.microsoft.com/office/infopath/2007/PartnerControls"/>
    <ds:schemaRef ds:uri="ab498717-4957-460f-97e7-95f981e433d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ORTEC Presentation Slides 16-9</Template>
  <TotalTime>55</TotalTime>
  <Words>147</Words>
  <Application>Microsoft Office PowerPoint</Application>
  <PresentationFormat>On-screen Show (16:9)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 medium</vt:lpstr>
      <vt:lpstr>Wingdings</vt:lpstr>
      <vt:lpstr>voorbeeld</vt:lpstr>
      <vt:lpstr>HackAThon TSMD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Introduction to the problem</vt:lpstr>
      <vt:lpstr> Input     Output</vt:lpstr>
      <vt:lpstr>GitHub</vt:lpstr>
      <vt:lpstr>C++</vt:lpstr>
      <vt:lpstr>Python</vt:lpstr>
      <vt:lpstr>C#</vt:lpstr>
      <vt:lpstr>Good Luck!</vt:lpstr>
    </vt:vector>
  </TitlesOfParts>
  <Company>ORTEC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TSMD</dc:title>
  <dc:creator>Ruud Wagemaker</dc:creator>
  <cp:lastModifiedBy>Ruud Wagemaker</cp:lastModifiedBy>
  <cp:revision>6</cp:revision>
  <dcterms:created xsi:type="dcterms:W3CDTF">2018-10-02T11:27:43Z</dcterms:created>
  <dcterms:modified xsi:type="dcterms:W3CDTF">2018-10-02T12:23:14Z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0x010100322166CE0F554C40A178652F600DB9A7</vt:lpwstr>
  </property>
  <property fmtid="{D5CDD505-2E9C-101B-9397-08002B2CF9AE}" pid="3" name="TemplateType">
    <vt:lpwstr>SlideDeck169</vt:lpwstr>
  </property>
  <property fmtid="{D5CDD505-2E9C-101B-9397-08002B2CF9AE}" pid="4" name="DateOfPresentation">
    <vt:lpwstr>25-07-2017</vt:lpwstr>
  </property>
  <property fmtid="{D5CDD505-2E9C-101B-9397-08002B2CF9AE}" pid="5" name="TitleOfPresentation">
    <vt:lpwstr/>
  </property>
</Properties>
</file>