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2" r:id="rId5"/>
    <p:sldId id="263" r:id="rId6"/>
    <p:sldId id="264" r:id="rId7"/>
    <p:sldId id="265"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17F1B-FF55-478E-B762-85D2621048AC}" v="50" dt="2023-01-06T09:53:31.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udra Amola" userId="0ecd284e991e793f" providerId="LiveId" clId="{DE517F1B-FF55-478E-B762-85D2621048AC}"/>
    <pc:docChg chg="undo custSel addSld delSld modSld">
      <pc:chgData name="Ruudra Amola" userId="0ecd284e991e793f" providerId="LiveId" clId="{DE517F1B-FF55-478E-B762-85D2621048AC}" dt="2023-01-06T10:48:32.072" v="1158" actId="1076"/>
      <pc:docMkLst>
        <pc:docMk/>
      </pc:docMkLst>
      <pc:sldChg chg="new del">
        <pc:chgData name="Ruudra Amola" userId="0ecd284e991e793f" providerId="LiveId" clId="{DE517F1B-FF55-478E-B762-85D2621048AC}" dt="2023-01-04T20:54:37.982" v="263" actId="47"/>
        <pc:sldMkLst>
          <pc:docMk/>
          <pc:sldMk cId="2964165790" sldId="256"/>
        </pc:sldMkLst>
      </pc:sldChg>
      <pc:sldChg chg="new del">
        <pc:chgData name="Ruudra Amola" userId="0ecd284e991e793f" providerId="LiveId" clId="{DE517F1B-FF55-478E-B762-85D2621048AC}" dt="2023-01-04T20:47:39.946" v="3" actId="47"/>
        <pc:sldMkLst>
          <pc:docMk/>
          <pc:sldMk cId="1917157689" sldId="257"/>
        </pc:sldMkLst>
      </pc:sldChg>
      <pc:sldChg chg="addSp delSp modSp new mod setBg addAnim delAnim">
        <pc:chgData name="Ruudra Amola" userId="0ecd284e991e793f" providerId="LiveId" clId="{DE517F1B-FF55-478E-B762-85D2621048AC}" dt="2023-01-06T10:48:32.072" v="1158" actId="1076"/>
        <pc:sldMkLst>
          <pc:docMk/>
          <pc:sldMk cId="771433555" sldId="258"/>
        </pc:sldMkLst>
        <pc:spChg chg="mod">
          <ac:chgData name="Ruudra Amola" userId="0ecd284e991e793f" providerId="LiveId" clId="{DE517F1B-FF55-478E-B762-85D2621048AC}" dt="2023-01-04T20:55:00.553" v="265" actId="14100"/>
          <ac:spMkLst>
            <pc:docMk/>
            <pc:sldMk cId="771433555" sldId="258"/>
            <ac:spMk id="2" creationId="{B599F56A-6472-1206-7155-C1175DF0837E}"/>
          </ac:spMkLst>
        </pc:spChg>
        <pc:spChg chg="mod">
          <ac:chgData name="Ruudra Amola" userId="0ecd284e991e793f" providerId="LiveId" clId="{DE517F1B-FF55-478E-B762-85D2621048AC}" dt="2023-01-06T10:48:19.307" v="1157" actId="20577"/>
          <ac:spMkLst>
            <pc:docMk/>
            <pc:sldMk cId="771433555" sldId="258"/>
            <ac:spMk id="3" creationId="{5FFA297F-9D22-A8CC-0680-A89F8312C7F0}"/>
          </ac:spMkLst>
        </pc:spChg>
        <pc:spChg chg="add">
          <ac:chgData name="Ruudra Amola" userId="0ecd284e991e793f" providerId="LiveId" clId="{DE517F1B-FF55-478E-B762-85D2621048AC}" dt="2023-01-04T20:53:11.452" v="206" actId="26606"/>
          <ac:spMkLst>
            <pc:docMk/>
            <pc:sldMk cId="771433555" sldId="258"/>
            <ac:spMk id="9" creationId="{0700D48D-C9AA-4000-A912-29A4FEA98A9F}"/>
          </ac:spMkLst>
        </pc:spChg>
        <pc:spChg chg="add del">
          <ac:chgData name="Ruudra Amola" userId="0ecd284e991e793f" providerId="LiveId" clId="{DE517F1B-FF55-478E-B762-85D2621048AC}" dt="2023-01-04T20:52:06.570" v="202" actId="26606"/>
          <ac:spMkLst>
            <pc:docMk/>
            <pc:sldMk cId="771433555" sldId="258"/>
            <ac:spMk id="10" creationId="{07322A9E-F1EC-405E-8971-BA906EFFCCB8}"/>
          </ac:spMkLst>
        </pc:spChg>
        <pc:spChg chg="add del">
          <ac:chgData name="Ruudra Amola" userId="0ecd284e991e793f" providerId="LiveId" clId="{DE517F1B-FF55-478E-B762-85D2621048AC}" dt="2023-01-04T20:52:06.570" v="202" actId="26606"/>
          <ac:spMkLst>
            <pc:docMk/>
            <pc:sldMk cId="771433555" sldId="258"/>
            <ac:spMk id="12" creationId="{A5704422-1118-4FD1-95AD-29A064EB80D9}"/>
          </ac:spMkLst>
        </pc:spChg>
        <pc:spChg chg="add del">
          <ac:chgData name="Ruudra Amola" userId="0ecd284e991e793f" providerId="LiveId" clId="{DE517F1B-FF55-478E-B762-85D2621048AC}" dt="2023-01-04T20:52:06.570" v="202" actId="26606"/>
          <ac:spMkLst>
            <pc:docMk/>
            <pc:sldMk cId="771433555" sldId="258"/>
            <ac:spMk id="14" creationId="{A88B2AAA-B805-498E-A9E6-98B885855498}"/>
          </ac:spMkLst>
        </pc:spChg>
        <pc:spChg chg="add del">
          <ac:chgData name="Ruudra Amola" userId="0ecd284e991e793f" providerId="LiveId" clId="{DE517F1B-FF55-478E-B762-85D2621048AC}" dt="2023-01-04T20:52:06.570" v="202" actId="26606"/>
          <ac:spMkLst>
            <pc:docMk/>
            <pc:sldMk cId="771433555" sldId="258"/>
            <ac:spMk id="16" creationId="{9B8051E0-19D7-43E1-BFD9-E6DBFEB3A3F1}"/>
          </ac:spMkLst>
        </pc:spChg>
        <pc:spChg chg="add del">
          <ac:chgData name="Ruudra Amola" userId="0ecd284e991e793f" providerId="LiveId" clId="{DE517F1B-FF55-478E-B762-85D2621048AC}" dt="2023-01-04T20:52:06.570" v="202" actId="26606"/>
          <ac:spMkLst>
            <pc:docMk/>
            <pc:sldMk cId="771433555" sldId="258"/>
            <ac:spMk id="18" creationId="{4EDB2B02-86A2-46F5-A4BE-B7D9B10411D6}"/>
          </ac:spMkLst>
        </pc:spChg>
        <pc:spChg chg="add del">
          <ac:chgData name="Ruudra Amola" userId="0ecd284e991e793f" providerId="LiveId" clId="{DE517F1B-FF55-478E-B762-85D2621048AC}" dt="2023-01-04T20:52:06.570" v="202" actId="26606"/>
          <ac:spMkLst>
            <pc:docMk/>
            <pc:sldMk cId="771433555" sldId="258"/>
            <ac:spMk id="20" creationId="{43954639-FB5D-41F4-9560-6F6DFE778425}"/>
          </ac:spMkLst>
        </pc:spChg>
        <pc:spChg chg="add del">
          <ac:chgData name="Ruudra Amola" userId="0ecd284e991e793f" providerId="LiveId" clId="{DE517F1B-FF55-478E-B762-85D2621048AC}" dt="2023-01-04T20:52:06.570" v="202" actId="26606"/>
          <ac:spMkLst>
            <pc:docMk/>
            <pc:sldMk cId="771433555" sldId="258"/>
            <ac:spMk id="22" creationId="{E898931C-0323-41FA-A036-20F818B1FF81}"/>
          </ac:spMkLst>
        </pc:spChg>
        <pc:spChg chg="add del">
          <ac:chgData name="Ruudra Amola" userId="0ecd284e991e793f" providerId="LiveId" clId="{DE517F1B-FF55-478E-B762-85D2621048AC}" dt="2023-01-04T20:52:06.570" v="202" actId="26606"/>
          <ac:spMkLst>
            <pc:docMk/>
            <pc:sldMk cId="771433555" sldId="258"/>
            <ac:spMk id="24" creationId="{89AFE9DD-0792-4B98-B4EB-97ACA17E6AA8}"/>
          </ac:spMkLst>
        </pc:spChg>
        <pc:spChg chg="add del">
          <ac:chgData name="Ruudra Amola" userId="0ecd284e991e793f" providerId="LiveId" clId="{DE517F1B-FF55-478E-B762-85D2621048AC}" dt="2023-01-04T20:52:06.570" v="202" actId="26606"/>
          <ac:spMkLst>
            <pc:docMk/>
            <pc:sldMk cId="771433555" sldId="258"/>
            <ac:spMk id="26" creationId="{3981F5C4-9AE1-404E-AF44-A4E6DB374F9D}"/>
          </ac:spMkLst>
        </pc:spChg>
        <pc:spChg chg="add del">
          <ac:chgData name="Ruudra Amola" userId="0ecd284e991e793f" providerId="LiveId" clId="{DE517F1B-FF55-478E-B762-85D2621048AC}" dt="2023-01-04T20:52:06.570" v="202" actId="26606"/>
          <ac:spMkLst>
            <pc:docMk/>
            <pc:sldMk cId="771433555" sldId="258"/>
            <ac:spMk id="28" creationId="{763C1781-8726-4FAC-8C45-FF40376BE409}"/>
          </ac:spMkLst>
        </pc:spChg>
        <pc:spChg chg="add del">
          <ac:chgData name="Ruudra Amola" userId="0ecd284e991e793f" providerId="LiveId" clId="{DE517F1B-FF55-478E-B762-85D2621048AC}" dt="2023-01-04T20:52:06.570" v="202" actId="26606"/>
          <ac:spMkLst>
            <pc:docMk/>
            <pc:sldMk cId="771433555" sldId="258"/>
            <ac:spMk id="30" creationId="{301491B5-56C7-43DC-A3D9-861EECCA056A}"/>
          </ac:spMkLst>
        </pc:spChg>
        <pc:spChg chg="add del">
          <ac:chgData name="Ruudra Amola" userId="0ecd284e991e793f" providerId="LiveId" clId="{DE517F1B-FF55-478E-B762-85D2621048AC}" dt="2023-01-04T20:52:06.570" v="202" actId="26606"/>
          <ac:spMkLst>
            <pc:docMk/>
            <pc:sldMk cId="771433555" sldId="258"/>
            <ac:spMk id="32" creationId="{237E2353-22DF-46E0-A200-FB30F8F394E2}"/>
          </ac:spMkLst>
        </pc:spChg>
        <pc:spChg chg="add del">
          <ac:chgData name="Ruudra Amola" userId="0ecd284e991e793f" providerId="LiveId" clId="{DE517F1B-FF55-478E-B762-85D2621048AC}" dt="2023-01-04T20:52:06.570" v="202" actId="26606"/>
          <ac:spMkLst>
            <pc:docMk/>
            <pc:sldMk cId="771433555" sldId="258"/>
            <ac:spMk id="34" creationId="{DD6138DB-057B-45F7-A5F4-E7BFDA20D02C}"/>
          </ac:spMkLst>
        </pc:spChg>
        <pc:spChg chg="add del">
          <ac:chgData name="Ruudra Amola" userId="0ecd284e991e793f" providerId="LiveId" clId="{DE517F1B-FF55-478E-B762-85D2621048AC}" dt="2023-01-04T20:52:06.570" v="202" actId="26606"/>
          <ac:spMkLst>
            <pc:docMk/>
            <pc:sldMk cId="771433555" sldId="258"/>
            <ac:spMk id="36" creationId="{79A54AB1-B64F-4843-BFAB-81CB74E66B65}"/>
          </ac:spMkLst>
        </pc:spChg>
        <pc:picChg chg="add mod ord">
          <ac:chgData name="Ruudra Amola" userId="0ecd284e991e793f" providerId="LiveId" clId="{DE517F1B-FF55-478E-B762-85D2621048AC}" dt="2023-01-06T10:48:32.072" v="1158" actId="1076"/>
          <ac:picMkLst>
            <pc:docMk/>
            <pc:sldMk cId="771433555" sldId="258"/>
            <ac:picMk id="5" creationId="{E7055C33-099F-0A2E-C511-150DBD1155F5}"/>
          </ac:picMkLst>
        </pc:picChg>
        <pc:picChg chg="add mod">
          <ac:chgData name="Ruudra Amola" userId="0ecd284e991e793f" providerId="LiveId" clId="{DE517F1B-FF55-478E-B762-85D2621048AC}" dt="2023-01-04T20:55:54.429" v="270" actId="1076"/>
          <ac:picMkLst>
            <pc:docMk/>
            <pc:sldMk cId="771433555" sldId="258"/>
            <ac:picMk id="7" creationId="{E0D1D2E4-93E6-6C3D-67BC-9CDF47BCA81B}"/>
          </ac:picMkLst>
        </pc:picChg>
        <pc:cxnChg chg="add">
          <ac:chgData name="Ruudra Amola" userId="0ecd284e991e793f" providerId="LiveId" clId="{DE517F1B-FF55-478E-B762-85D2621048AC}" dt="2023-01-04T20:53:11.452" v="206" actId="26606"/>
          <ac:cxnSpMkLst>
            <pc:docMk/>
            <pc:sldMk cId="771433555" sldId="258"/>
            <ac:cxnSpMk id="11" creationId="{805E69BC-D844-4AB5-9E35-ED458EE29655}"/>
          </ac:cxnSpMkLst>
        </pc:cxnChg>
        <pc:cxnChg chg="add">
          <ac:chgData name="Ruudra Amola" userId="0ecd284e991e793f" providerId="LiveId" clId="{DE517F1B-FF55-478E-B762-85D2621048AC}" dt="2023-01-04T20:53:11.452" v="206" actId="26606"/>
          <ac:cxnSpMkLst>
            <pc:docMk/>
            <pc:sldMk cId="771433555" sldId="258"/>
            <ac:cxnSpMk id="13" creationId="{4312C673-8179-457E-AD2A-D1FAE4CC961A}"/>
          </ac:cxnSpMkLst>
        </pc:cxnChg>
      </pc:sldChg>
      <pc:sldChg chg="modSp new del mod">
        <pc:chgData name="Ruudra Amola" userId="0ecd284e991e793f" providerId="LiveId" clId="{DE517F1B-FF55-478E-B762-85D2621048AC}" dt="2023-01-04T20:57:50.471" v="296" actId="47"/>
        <pc:sldMkLst>
          <pc:docMk/>
          <pc:sldMk cId="1809783525" sldId="259"/>
        </pc:sldMkLst>
        <pc:spChg chg="mod">
          <ac:chgData name="Ruudra Amola" userId="0ecd284e991e793f" providerId="LiveId" clId="{DE517F1B-FF55-478E-B762-85D2621048AC}" dt="2023-01-04T20:57:15.660" v="292" actId="1076"/>
          <ac:spMkLst>
            <pc:docMk/>
            <pc:sldMk cId="1809783525" sldId="259"/>
            <ac:spMk id="2" creationId="{682F368E-1EAE-CB15-4DEC-AC922E1FBF58}"/>
          </ac:spMkLst>
        </pc:spChg>
      </pc:sldChg>
      <pc:sldChg chg="addSp delSp modSp new mod setBg">
        <pc:chgData name="Ruudra Amola" userId="0ecd284e991e793f" providerId="LiveId" clId="{DE517F1B-FF55-478E-B762-85D2621048AC}" dt="2023-01-06T10:45:38.167" v="1134" actId="114"/>
        <pc:sldMkLst>
          <pc:docMk/>
          <pc:sldMk cId="3419445579" sldId="260"/>
        </pc:sldMkLst>
        <pc:spChg chg="mod">
          <ac:chgData name="Ruudra Amola" userId="0ecd284e991e793f" providerId="LiveId" clId="{DE517F1B-FF55-478E-B762-85D2621048AC}" dt="2023-01-06T10:44:47.815" v="1125" actId="13926"/>
          <ac:spMkLst>
            <pc:docMk/>
            <pc:sldMk cId="3419445579" sldId="260"/>
            <ac:spMk id="2" creationId="{646AC30F-F5F1-333E-5D1D-1D3823F493A3}"/>
          </ac:spMkLst>
        </pc:spChg>
        <pc:spChg chg="mod">
          <ac:chgData name="Ruudra Amola" userId="0ecd284e991e793f" providerId="LiveId" clId="{DE517F1B-FF55-478E-B762-85D2621048AC}" dt="2023-01-06T10:45:38.167" v="1134" actId="114"/>
          <ac:spMkLst>
            <pc:docMk/>
            <pc:sldMk cId="3419445579" sldId="260"/>
            <ac:spMk id="3" creationId="{3A640A41-EE51-9CB7-71C1-9257DAB3E0F6}"/>
          </ac:spMkLst>
        </pc:spChg>
        <pc:spChg chg="add del">
          <ac:chgData name="Ruudra Amola" userId="0ecd284e991e793f" providerId="LiveId" clId="{DE517F1B-FF55-478E-B762-85D2621048AC}" dt="2023-01-06T09:43:30.680" v="822" actId="26606"/>
          <ac:spMkLst>
            <pc:docMk/>
            <pc:sldMk cId="3419445579" sldId="260"/>
            <ac:spMk id="9" creationId="{2B566528-1B12-4246-9431-5C2D7D081168}"/>
          </ac:spMkLst>
        </pc:spChg>
        <pc:grpChg chg="add del">
          <ac:chgData name="Ruudra Amola" userId="0ecd284e991e793f" providerId="LiveId" clId="{DE517F1B-FF55-478E-B762-85D2621048AC}" dt="2023-01-06T09:43:30.680" v="822" actId="26606"/>
          <ac:grpSpMkLst>
            <pc:docMk/>
            <pc:sldMk cId="3419445579" sldId="260"/>
            <ac:grpSpMk id="11" creationId="{FA366754-A2F4-475B-8217-AB06F5F15F36}"/>
          </ac:grpSpMkLst>
        </pc:grpChg>
        <pc:grpChg chg="add del">
          <ac:chgData name="Ruudra Amola" userId="0ecd284e991e793f" providerId="LiveId" clId="{DE517F1B-FF55-478E-B762-85D2621048AC}" dt="2023-01-06T09:43:30.680" v="822" actId="26606"/>
          <ac:grpSpMkLst>
            <pc:docMk/>
            <pc:sldMk cId="3419445579" sldId="260"/>
            <ac:grpSpMk id="15" creationId="{828A5161-06F1-46CF-8AD7-844680A59E13}"/>
          </ac:grpSpMkLst>
        </pc:grpChg>
        <pc:picChg chg="add mod">
          <ac:chgData name="Ruudra Amola" userId="0ecd284e991e793f" providerId="LiveId" clId="{DE517F1B-FF55-478E-B762-85D2621048AC}" dt="2023-01-06T09:43:30.680" v="822" actId="26606"/>
          <ac:picMkLst>
            <pc:docMk/>
            <pc:sldMk cId="3419445579" sldId="260"/>
            <ac:picMk id="4" creationId="{F2C14FAE-CDEE-A460-F102-B7C716BED18D}"/>
          </ac:picMkLst>
        </pc:picChg>
      </pc:sldChg>
      <pc:sldChg chg="delSp modSp new mod">
        <pc:chgData name="Ruudra Amola" userId="0ecd284e991e793f" providerId="LiveId" clId="{DE517F1B-FF55-478E-B762-85D2621048AC}" dt="2023-01-06T10:31:54.583" v="1002" actId="20577"/>
        <pc:sldMkLst>
          <pc:docMk/>
          <pc:sldMk cId="802005614" sldId="261"/>
        </pc:sldMkLst>
        <pc:spChg chg="del mod">
          <ac:chgData name="Ruudra Amola" userId="0ecd284e991e793f" providerId="LiveId" clId="{DE517F1B-FF55-478E-B762-85D2621048AC}" dt="2023-01-04T21:22:19.995" v="524" actId="21"/>
          <ac:spMkLst>
            <pc:docMk/>
            <pc:sldMk cId="802005614" sldId="261"/>
            <ac:spMk id="2" creationId="{5F2D277B-EC55-06C0-923C-63A3FB5CBE09}"/>
          </ac:spMkLst>
        </pc:spChg>
        <pc:spChg chg="mod">
          <ac:chgData name="Ruudra Amola" userId="0ecd284e991e793f" providerId="LiveId" clId="{DE517F1B-FF55-478E-B762-85D2621048AC}" dt="2023-01-06T10:31:54.583" v="1002" actId="20577"/>
          <ac:spMkLst>
            <pc:docMk/>
            <pc:sldMk cId="802005614" sldId="261"/>
            <ac:spMk id="3" creationId="{97344920-FD17-646B-F972-488B7CC56182}"/>
          </ac:spMkLst>
        </pc:spChg>
      </pc:sldChg>
      <pc:sldChg chg="addSp delSp modSp new mod setBg">
        <pc:chgData name="Ruudra Amola" userId="0ecd284e991e793f" providerId="LiveId" clId="{DE517F1B-FF55-478E-B762-85D2621048AC}" dt="2023-01-06T10:44:52.031" v="1126" actId="13926"/>
        <pc:sldMkLst>
          <pc:docMk/>
          <pc:sldMk cId="3224479751" sldId="262"/>
        </pc:sldMkLst>
        <pc:spChg chg="mod">
          <ac:chgData name="Ruudra Amola" userId="0ecd284e991e793f" providerId="LiveId" clId="{DE517F1B-FF55-478E-B762-85D2621048AC}" dt="2023-01-06T10:44:52.031" v="1126" actId="13926"/>
          <ac:spMkLst>
            <pc:docMk/>
            <pc:sldMk cId="3224479751" sldId="262"/>
            <ac:spMk id="2" creationId="{624CBD31-16BD-69C8-CE2A-ABDEFB686B63}"/>
          </ac:spMkLst>
        </pc:spChg>
        <pc:spChg chg="mod">
          <ac:chgData name="Ruudra Amola" userId="0ecd284e991e793f" providerId="LiveId" clId="{DE517F1B-FF55-478E-B762-85D2621048AC}" dt="2023-01-06T10:43:17.071" v="1118"/>
          <ac:spMkLst>
            <pc:docMk/>
            <pc:sldMk cId="3224479751" sldId="262"/>
            <ac:spMk id="3" creationId="{8C84C83A-8146-4B29-0271-3ABFEB64CAC5}"/>
          </ac:spMkLst>
        </pc:spChg>
        <pc:spChg chg="add del">
          <ac:chgData name="Ruudra Amola" userId="0ecd284e991e793f" providerId="LiveId" clId="{DE517F1B-FF55-478E-B762-85D2621048AC}" dt="2023-01-06T09:43:31.776" v="824" actId="26606"/>
          <ac:spMkLst>
            <pc:docMk/>
            <pc:sldMk cId="3224479751" sldId="262"/>
            <ac:spMk id="8" creationId="{2B566528-1B12-4246-9431-5C2D7D081168}"/>
          </ac:spMkLst>
        </pc:spChg>
        <pc:spChg chg="add del">
          <ac:chgData name="Ruudra Amola" userId="0ecd284e991e793f" providerId="LiveId" clId="{DE517F1B-FF55-478E-B762-85D2621048AC}" dt="2023-01-06T09:43:31.776" v="824" actId="26606"/>
          <ac:spMkLst>
            <pc:docMk/>
            <pc:sldMk cId="3224479751" sldId="262"/>
            <ac:spMk id="10" creationId="{2E80C965-DB6D-4F81-9E9E-B027384D0BD6}"/>
          </ac:spMkLst>
        </pc:spChg>
        <pc:spChg chg="add del">
          <ac:chgData name="Ruudra Amola" userId="0ecd284e991e793f" providerId="LiveId" clId="{DE517F1B-FF55-478E-B762-85D2621048AC}" dt="2023-01-06T09:43:31.776" v="824" actId="26606"/>
          <ac:spMkLst>
            <pc:docMk/>
            <pc:sldMk cId="3224479751" sldId="262"/>
            <ac:spMk id="12" creationId="{A580F890-B085-4E95-96AA-55AEBEC5CE6E}"/>
          </ac:spMkLst>
        </pc:spChg>
        <pc:spChg chg="add del">
          <ac:chgData name="Ruudra Amola" userId="0ecd284e991e793f" providerId="LiveId" clId="{DE517F1B-FF55-478E-B762-85D2621048AC}" dt="2023-01-06T09:43:31.776" v="824" actId="26606"/>
          <ac:spMkLst>
            <pc:docMk/>
            <pc:sldMk cId="3224479751" sldId="262"/>
            <ac:spMk id="14" creationId="{D3F51FEB-38FB-4F6C-9F7B-2F2AFAB65463}"/>
          </ac:spMkLst>
        </pc:spChg>
        <pc:spChg chg="add del">
          <ac:chgData name="Ruudra Amola" userId="0ecd284e991e793f" providerId="LiveId" clId="{DE517F1B-FF55-478E-B762-85D2621048AC}" dt="2023-01-06T09:43:31.776" v="824" actId="26606"/>
          <ac:spMkLst>
            <pc:docMk/>
            <pc:sldMk cId="3224479751" sldId="262"/>
            <ac:spMk id="16" creationId="{1E547BA6-BAE0-43BB-A7CA-60F69CE252F0}"/>
          </ac:spMkLst>
        </pc:spChg>
      </pc:sldChg>
      <pc:sldChg chg="modSp new mod">
        <pc:chgData name="Ruudra Amola" userId="0ecd284e991e793f" providerId="LiveId" clId="{DE517F1B-FF55-478E-B762-85D2621048AC}" dt="2023-01-06T10:45:47.992" v="1136" actId="114"/>
        <pc:sldMkLst>
          <pc:docMk/>
          <pc:sldMk cId="4124254708" sldId="263"/>
        </pc:sldMkLst>
        <pc:spChg chg="mod">
          <ac:chgData name="Ruudra Amola" userId="0ecd284e991e793f" providerId="LiveId" clId="{DE517F1B-FF55-478E-B762-85D2621048AC}" dt="2023-01-06T09:23:30.377" v="689" actId="2711"/>
          <ac:spMkLst>
            <pc:docMk/>
            <pc:sldMk cId="4124254708" sldId="263"/>
            <ac:spMk id="2" creationId="{DBF5A37E-3EB1-F490-0EDE-A55AC8BB7BAA}"/>
          </ac:spMkLst>
        </pc:spChg>
        <pc:spChg chg="mod">
          <ac:chgData name="Ruudra Amola" userId="0ecd284e991e793f" providerId="LiveId" clId="{DE517F1B-FF55-478E-B762-85D2621048AC}" dt="2023-01-06T10:45:47.992" v="1136" actId="114"/>
          <ac:spMkLst>
            <pc:docMk/>
            <pc:sldMk cId="4124254708" sldId="263"/>
            <ac:spMk id="3" creationId="{9779D9CF-D7D3-120E-27A7-60A17BB5988D}"/>
          </ac:spMkLst>
        </pc:spChg>
      </pc:sldChg>
      <pc:sldChg chg="delSp modSp new del mod">
        <pc:chgData name="Ruudra Amola" userId="0ecd284e991e793f" providerId="LiveId" clId="{DE517F1B-FF55-478E-B762-85D2621048AC}" dt="2023-01-06T09:21:19.781" v="638" actId="47"/>
        <pc:sldMkLst>
          <pc:docMk/>
          <pc:sldMk cId="4158272118" sldId="263"/>
        </pc:sldMkLst>
        <pc:spChg chg="del mod">
          <ac:chgData name="Ruudra Amola" userId="0ecd284e991e793f" providerId="LiveId" clId="{DE517F1B-FF55-478E-B762-85D2621048AC}" dt="2023-01-06T09:19:55.374" v="632" actId="21"/>
          <ac:spMkLst>
            <pc:docMk/>
            <pc:sldMk cId="4158272118" sldId="263"/>
            <ac:spMk id="2" creationId="{7FB98C61-C6F2-05FC-6C9F-87A965EA6677}"/>
          </ac:spMkLst>
        </pc:spChg>
        <pc:spChg chg="mod">
          <ac:chgData name="Ruudra Amola" userId="0ecd284e991e793f" providerId="LiveId" clId="{DE517F1B-FF55-478E-B762-85D2621048AC}" dt="2023-01-06T09:21:15.594" v="637" actId="5793"/>
          <ac:spMkLst>
            <pc:docMk/>
            <pc:sldMk cId="4158272118" sldId="263"/>
            <ac:spMk id="3" creationId="{F6E4031B-3B20-ACD4-9261-07C95291F369}"/>
          </ac:spMkLst>
        </pc:spChg>
      </pc:sldChg>
      <pc:sldChg chg="delSp modSp new mod">
        <pc:chgData name="Ruudra Amola" userId="0ecd284e991e793f" providerId="LiveId" clId="{DE517F1B-FF55-478E-B762-85D2621048AC}" dt="2023-01-06T09:39:13.552" v="773" actId="20577"/>
        <pc:sldMkLst>
          <pc:docMk/>
          <pc:sldMk cId="4147569504" sldId="264"/>
        </pc:sldMkLst>
        <pc:spChg chg="del mod">
          <ac:chgData name="Ruudra Amola" userId="0ecd284e991e793f" providerId="LiveId" clId="{DE517F1B-FF55-478E-B762-85D2621048AC}" dt="2023-01-06T09:35:57.904" v="757" actId="21"/>
          <ac:spMkLst>
            <pc:docMk/>
            <pc:sldMk cId="4147569504" sldId="264"/>
            <ac:spMk id="2" creationId="{E84BFB2B-1958-7E17-34FF-CC45200F8773}"/>
          </ac:spMkLst>
        </pc:spChg>
        <pc:spChg chg="mod">
          <ac:chgData name="Ruudra Amola" userId="0ecd284e991e793f" providerId="LiveId" clId="{DE517F1B-FF55-478E-B762-85D2621048AC}" dt="2023-01-06T09:39:13.552" v="773" actId="20577"/>
          <ac:spMkLst>
            <pc:docMk/>
            <pc:sldMk cId="4147569504" sldId="264"/>
            <ac:spMk id="3" creationId="{43B83003-69D1-2143-D2D0-C1884B7FB66B}"/>
          </ac:spMkLst>
        </pc:spChg>
      </pc:sldChg>
      <pc:sldChg chg="addSp delSp modSp new mod setBg">
        <pc:chgData name="Ruudra Amola" userId="0ecd284e991e793f" providerId="LiveId" clId="{DE517F1B-FF55-478E-B762-85D2621048AC}" dt="2023-01-06T10:48:03.559" v="1156" actId="20577"/>
        <pc:sldMkLst>
          <pc:docMk/>
          <pc:sldMk cId="1276880383" sldId="265"/>
        </pc:sldMkLst>
        <pc:spChg chg="mod">
          <ac:chgData name="Ruudra Amola" userId="0ecd284e991e793f" providerId="LiveId" clId="{DE517F1B-FF55-478E-B762-85D2621048AC}" dt="2023-01-06T10:45:15.355" v="1131" actId="13926"/>
          <ac:spMkLst>
            <pc:docMk/>
            <pc:sldMk cId="1276880383" sldId="265"/>
            <ac:spMk id="2" creationId="{30641F7F-FD58-5286-A347-E529F8991301}"/>
          </ac:spMkLst>
        </pc:spChg>
        <pc:spChg chg="del mod">
          <ac:chgData name="Ruudra Amola" userId="0ecd284e991e793f" providerId="LiveId" clId="{DE517F1B-FF55-478E-B762-85D2621048AC}" dt="2023-01-06T09:41:27.929" v="803"/>
          <ac:spMkLst>
            <pc:docMk/>
            <pc:sldMk cId="1276880383" sldId="265"/>
            <ac:spMk id="3" creationId="{64A8F19A-5ADA-E3B2-6AB8-4ABF12176247}"/>
          </ac:spMkLst>
        </pc:spChg>
        <pc:spChg chg="add mod">
          <ac:chgData name="Ruudra Amola" userId="0ecd284e991e793f" providerId="LiveId" clId="{DE517F1B-FF55-478E-B762-85D2621048AC}" dt="2023-01-06T10:48:03.559" v="1156" actId="20577"/>
          <ac:spMkLst>
            <pc:docMk/>
            <pc:sldMk cId="1276880383" sldId="265"/>
            <ac:spMk id="6" creationId="{05937381-D55D-8A19-D9A2-30983B850CA7}"/>
          </ac:spMkLst>
        </pc:spChg>
        <pc:spChg chg="add del">
          <ac:chgData name="Ruudra Amola" userId="0ecd284e991e793f" providerId="LiveId" clId="{DE517F1B-FF55-478E-B762-85D2621048AC}" dt="2023-01-06T09:44:10.862" v="831" actId="26606"/>
          <ac:spMkLst>
            <pc:docMk/>
            <pc:sldMk cId="1276880383" sldId="265"/>
            <ac:spMk id="8" creationId="{7EEE3191-5B63-6EFD-871A-D4ED7EC1DD5F}"/>
          </ac:spMkLst>
        </pc:spChg>
        <pc:spChg chg="add del">
          <ac:chgData name="Ruudra Amola" userId="0ecd284e991e793f" providerId="LiveId" clId="{DE517F1B-FF55-478E-B762-85D2621048AC}" dt="2023-01-06T09:44:10.862" v="831" actId="26606"/>
          <ac:spMkLst>
            <pc:docMk/>
            <pc:sldMk cId="1276880383" sldId="265"/>
            <ac:spMk id="11" creationId="{2B566528-1B12-4246-9431-5C2D7D081168}"/>
          </ac:spMkLst>
        </pc:spChg>
        <pc:grpChg chg="add del">
          <ac:chgData name="Ruudra Amola" userId="0ecd284e991e793f" providerId="LiveId" clId="{DE517F1B-FF55-478E-B762-85D2621048AC}" dt="2023-01-06T09:44:10.862" v="831" actId="26606"/>
          <ac:grpSpMkLst>
            <pc:docMk/>
            <pc:sldMk cId="1276880383" sldId="265"/>
            <ac:grpSpMk id="13" creationId="{FA366754-A2F4-475B-8217-AB06F5F15F36}"/>
          </ac:grpSpMkLst>
        </pc:grpChg>
        <pc:grpChg chg="add del">
          <ac:chgData name="Ruudra Amola" userId="0ecd284e991e793f" providerId="LiveId" clId="{DE517F1B-FF55-478E-B762-85D2621048AC}" dt="2023-01-06T09:44:10.862" v="831" actId="26606"/>
          <ac:grpSpMkLst>
            <pc:docMk/>
            <pc:sldMk cId="1276880383" sldId="265"/>
            <ac:grpSpMk id="17" creationId="{828A5161-06F1-46CF-8AD7-844680A59E13}"/>
          </ac:grpSpMkLst>
        </pc:grpChg>
        <pc:picChg chg="add del mod">
          <ac:chgData name="Ruudra Amola" userId="0ecd284e991e793f" providerId="LiveId" clId="{DE517F1B-FF55-478E-B762-85D2621048AC}" dt="2023-01-06T09:44:59.532" v="836" actId="478"/>
          <ac:picMkLst>
            <pc:docMk/>
            <pc:sldMk cId="1276880383" sldId="265"/>
            <ac:picMk id="4" creationId="{5E8FCBC3-4C25-E81E-BAE3-8B171DF0C5D5}"/>
          </ac:picMkLst>
        </pc:picChg>
        <pc:picChg chg="add mod">
          <ac:chgData name="Ruudra Amola" userId="0ecd284e991e793f" providerId="LiveId" clId="{DE517F1B-FF55-478E-B762-85D2621048AC}" dt="2023-01-06T09:49:53.044" v="883" actId="1076"/>
          <ac:picMkLst>
            <pc:docMk/>
            <pc:sldMk cId="1276880383" sldId="265"/>
            <ac:picMk id="7" creationId="{CCE888E5-E46A-F9F1-9EB7-2EB60B87B4E8}"/>
          </ac:picMkLst>
        </pc:picChg>
        <pc:picChg chg="add mod">
          <ac:chgData name="Ruudra Amola" userId="0ecd284e991e793f" providerId="LiveId" clId="{DE517F1B-FF55-478E-B762-85D2621048AC}" dt="2023-01-06T09:50:29.936" v="891" actId="14100"/>
          <ac:picMkLst>
            <pc:docMk/>
            <pc:sldMk cId="1276880383" sldId="265"/>
            <ac:picMk id="9" creationId="{949C8083-D263-FFD5-F854-021C075F7A6F}"/>
          </ac:picMkLst>
        </pc:picChg>
      </pc:sldChg>
      <pc:sldChg chg="addSp delSp modSp new mod">
        <pc:chgData name="Ruudra Amola" userId="0ecd284e991e793f" providerId="LiveId" clId="{DE517F1B-FF55-478E-B762-85D2621048AC}" dt="2023-01-06T09:54:32.936" v="953" actId="1076"/>
        <pc:sldMkLst>
          <pc:docMk/>
          <pc:sldMk cId="1520696154" sldId="266"/>
        </pc:sldMkLst>
        <pc:spChg chg="add del mod">
          <ac:chgData name="Ruudra Amola" userId="0ecd284e991e793f" providerId="LiveId" clId="{DE517F1B-FF55-478E-B762-85D2621048AC}" dt="2023-01-06T09:52:31.799" v="929" actId="14100"/>
          <ac:spMkLst>
            <pc:docMk/>
            <pc:sldMk cId="1520696154" sldId="266"/>
            <ac:spMk id="2" creationId="{3DE6EA5E-A982-C936-4D0A-D61E8CC888CB}"/>
          </ac:spMkLst>
        </pc:spChg>
        <pc:spChg chg="mod">
          <ac:chgData name="Ruudra Amola" userId="0ecd284e991e793f" providerId="LiveId" clId="{DE517F1B-FF55-478E-B762-85D2621048AC}" dt="2023-01-06T09:53:56.132" v="948" actId="20577"/>
          <ac:spMkLst>
            <pc:docMk/>
            <pc:sldMk cId="1520696154" sldId="266"/>
            <ac:spMk id="3" creationId="{C91BCDB7-7484-EA5A-4ED1-0A6F0163593B}"/>
          </ac:spMkLst>
        </pc:spChg>
        <pc:picChg chg="add mod">
          <ac:chgData name="Ruudra Amola" userId="0ecd284e991e793f" providerId="LiveId" clId="{DE517F1B-FF55-478E-B762-85D2621048AC}" dt="2023-01-06T09:54:32.936" v="953" actId="1076"/>
          <ac:picMkLst>
            <pc:docMk/>
            <pc:sldMk cId="1520696154" sldId="266"/>
            <ac:picMk id="4" creationId="{39411FF4-DC36-23B7-0CD6-61D4E058503A}"/>
          </ac:picMkLst>
        </pc:picChg>
      </pc:sldChg>
      <pc:sldChg chg="modSp new mod">
        <pc:chgData name="Ruudra Amola" userId="0ecd284e991e793f" providerId="LiveId" clId="{DE517F1B-FF55-478E-B762-85D2621048AC}" dt="2023-01-06T10:46:51.045" v="1137" actId="255"/>
        <pc:sldMkLst>
          <pc:docMk/>
          <pc:sldMk cId="2770719472" sldId="267"/>
        </pc:sldMkLst>
        <pc:spChg chg="mod">
          <ac:chgData name="Ruudra Amola" userId="0ecd284e991e793f" providerId="LiveId" clId="{DE517F1B-FF55-478E-B762-85D2621048AC}" dt="2023-01-06T10:45:20.156" v="1132" actId="13926"/>
          <ac:spMkLst>
            <pc:docMk/>
            <pc:sldMk cId="2770719472" sldId="267"/>
            <ac:spMk id="2" creationId="{147BE9A5-C3ED-3B55-E83D-5BE70B5B7688}"/>
          </ac:spMkLst>
        </pc:spChg>
        <pc:spChg chg="mod">
          <ac:chgData name="Ruudra Amola" userId="0ecd284e991e793f" providerId="LiveId" clId="{DE517F1B-FF55-478E-B762-85D2621048AC}" dt="2023-01-06T10:46:51.045" v="1137" actId="255"/>
          <ac:spMkLst>
            <pc:docMk/>
            <pc:sldMk cId="2770719472" sldId="267"/>
            <ac:spMk id="3" creationId="{BA9311B7-C5CD-60D4-7035-7B678B6F0922}"/>
          </ac:spMkLst>
        </pc:spChg>
      </pc:sldChg>
      <pc:sldChg chg="new del">
        <pc:chgData name="Ruudra Amola" userId="0ecd284e991e793f" providerId="LiveId" clId="{DE517F1B-FF55-478E-B762-85D2621048AC}" dt="2023-01-06T10:40:52.129" v="1098" actId="47"/>
        <pc:sldMkLst>
          <pc:docMk/>
          <pc:sldMk cId="3607509478" sldId="268"/>
        </pc:sldMkLst>
      </pc:sldChg>
      <pc:sldChg chg="addSp modSp new mod setBg">
        <pc:chgData name="Ruudra Amola" userId="0ecd284e991e793f" providerId="LiveId" clId="{DE517F1B-FF55-478E-B762-85D2621048AC}" dt="2023-01-06T10:41:11.786" v="1100" actId="20577"/>
        <pc:sldMkLst>
          <pc:docMk/>
          <pc:sldMk cId="2903397374" sldId="269"/>
        </pc:sldMkLst>
        <pc:spChg chg="mod">
          <ac:chgData name="Ruudra Amola" userId="0ecd284e991e793f" providerId="LiveId" clId="{DE517F1B-FF55-478E-B762-85D2621048AC}" dt="2023-01-06T10:41:11.786" v="1100" actId="20577"/>
          <ac:spMkLst>
            <pc:docMk/>
            <pc:sldMk cId="2903397374" sldId="269"/>
            <ac:spMk id="2" creationId="{75625912-A36A-DC9D-B8F4-C0AF413E2FB0}"/>
          </ac:spMkLst>
        </pc:spChg>
        <pc:spChg chg="add">
          <ac:chgData name="Ruudra Amola" userId="0ecd284e991e793f" providerId="LiveId" clId="{DE517F1B-FF55-478E-B762-85D2621048AC}" dt="2023-01-06T10:39:27.654" v="1074" actId="26606"/>
          <ac:spMkLst>
            <pc:docMk/>
            <pc:sldMk cId="2903397374" sldId="269"/>
            <ac:spMk id="8" creationId="{C1DD1A8A-57D5-4A81-AD04-532B043C5611}"/>
          </ac:spMkLst>
        </pc:spChg>
        <pc:spChg chg="add">
          <ac:chgData name="Ruudra Amola" userId="0ecd284e991e793f" providerId="LiveId" clId="{DE517F1B-FF55-478E-B762-85D2621048AC}" dt="2023-01-06T10:39:27.654" v="1074" actId="26606"/>
          <ac:spMkLst>
            <pc:docMk/>
            <pc:sldMk cId="2903397374" sldId="269"/>
            <ac:spMk id="10" creationId="{007891EC-4501-44ED-A8C8-B11B6DB767AB}"/>
          </ac:spMkLst>
        </pc:spChg>
        <pc:picChg chg="add mod">
          <ac:chgData name="Ruudra Amola" userId="0ecd284e991e793f" providerId="LiveId" clId="{DE517F1B-FF55-478E-B762-85D2621048AC}" dt="2023-01-06T10:40:20.352" v="1093" actId="1076"/>
          <ac:picMkLst>
            <pc:docMk/>
            <pc:sldMk cId="2903397374" sldId="269"/>
            <ac:picMk id="4" creationId="{CF20FC94-BF71-B5B2-252A-A6C3E075153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8568-34EF-3F19-D4B6-7D3FC08FDE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2EA4B6-E379-1A68-5121-57CF2EAB2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E7801F-384F-EFF1-3643-0107A2072571}"/>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5" name="Footer Placeholder 4">
            <a:extLst>
              <a:ext uri="{FF2B5EF4-FFF2-40B4-BE49-F238E27FC236}">
                <a16:creationId xmlns:a16="http://schemas.microsoft.com/office/drawing/2014/main" id="{D4E6A6AC-842D-CB71-055B-53C522BAE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8E7E1-38CA-7BC8-7D95-054008832D8A}"/>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30060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4C6B-4C5E-3A09-195D-681565F84D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BEF077-8D1C-505A-46DF-CE9E15E34A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58F3A-DCD5-B791-EB78-5B56D8DE2C24}"/>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5" name="Footer Placeholder 4">
            <a:extLst>
              <a:ext uri="{FF2B5EF4-FFF2-40B4-BE49-F238E27FC236}">
                <a16:creationId xmlns:a16="http://schemas.microsoft.com/office/drawing/2014/main" id="{6CFF7C4A-A8DD-684E-CF27-EED3946E35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98B8EA-65BF-B9FE-41AB-FCE869A03AFD}"/>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173611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F714A-37A8-905D-8B5F-AA2B2509A6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D4804E-8D7D-BC00-F7AF-A04F05784E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2A8B5-F0AE-2183-4E50-727936E0768A}"/>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5" name="Footer Placeholder 4">
            <a:extLst>
              <a:ext uri="{FF2B5EF4-FFF2-40B4-BE49-F238E27FC236}">
                <a16:creationId xmlns:a16="http://schemas.microsoft.com/office/drawing/2014/main" id="{5019F1A5-B9CA-7B1E-C537-61DB36001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74EC0C-2504-1BFC-C865-2617D80EC206}"/>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5956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CCB0-95B4-521D-657C-16F565A41D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619CC-4315-12B4-B6D5-13C284B85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D5C07-9338-551A-D367-A328C8E5602F}"/>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5" name="Footer Placeholder 4">
            <a:extLst>
              <a:ext uri="{FF2B5EF4-FFF2-40B4-BE49-F238E27FC236}">
                <a16:creationId xmlns:a16="http://schemas.microsoft.com/office/drawing/2014/main" id="{76E55521-CC46-5623-122C-45B622D1A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E885E-FC05-E695-D5FB-869179F31BD9}"/>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32281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8405-EEDB-6253-333F-6D064354C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12CFE0-801B-F603-AB2E-7835EF08FD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831242-7B43-652D-738E-DFB9108420CA}"/>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5" name="Footer Placeholder 4">
            <a:extLst>
              <a:ext uri="{FF2B5EF4-FFF2-40B4-BE49-F238E27FC236}">
                <a16:creationId xmlns:a16="http://schemas.microsoft.com/office/drawing/2014/main" id="{77A5D413-CAAA-4CBD-B1AB-CA56F926F4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A7D09-75D9-458F-D8CB-59D1FCF6DFAB}"/>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43815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0AB5-19EE-9858-9282-CE291C33A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50422B-D8FB-8AEE-D8B1-BF0643DE8F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D72F85-4C9A-F4B8-46A9-4DABC71AF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2E62BD-A030-C89F-D5FE-8DC14FAE1871}"/>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6" name="Footer Placeholder 5">
            <a:extLst>
              <a:ext uri="{FF2B5EF4-FFF2-40B4-BE49-F238E27FC236}">
                <a16:creationId xmlns:a16="http://schemas.microsoft.com/office/drawing/2014/main" id="{F468AF80-BD47-AC5C-E181-1862987DA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012C9-6EF7-143E-91BE-5B54D927E9C1}"/>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324278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C3E0-418D-198C-2B61-A482492000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73C81-301E-1678-4E90-9306137F7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A4547-2C44-D635-75D7-B3039CBB2B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37EEDF-9159-4285-7014-FA25889CB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736B6-DD4E-F933-5623-CA736989F2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B7C284-91F3-43C7-80D6-09DDE2A0B98B}"/>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8" name="Footer Placeholder 7">
            <a:extLst>
              <a:ext uri="{FF2B5EF4-FFF2-40B4-BE49-F238E27FC236}">
                <a16:creationId xmlns:a16="http://schemas.microsoft.com/office/drawing/2014/main" id="{BCEB03D0-2EF1-894A-1362-0CDEFC1030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D8FB5D-F9D2-6E17-5E67-A4C3843F3627}"/>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49372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8D0D-71C7-346C-F183-ECA3B89735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F72CE4-4B7C-4F1B-E6E7-AAD7963178C3}"/>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4" name="Footer Placeholder 3">
            <a:extLst>
              <a:ext uri="{FF2B5EF4-FFF2-40B4-BE49-F238E27FC236}">
                <a16:creationId xmlns:a16="http://schemas.microsoft.com/office/drawing/2014/main" id="{532FEDB0-DAC0-3082-C111-4DC062C3C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F66ED6-04D7-387D-D64E-4BC6ED459F98}"/>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2852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5A98F-29DB-CD3E-BF26-B193E0E9589B}"/>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3" name="Footer Placeholder 2">
            <a:extLst>
              <a:ext uri="{FF2B5EF4-FFF2-40B4-BE49-F238E27FC236}">
                <a16:creationId xmlns:a16="http://schemas.microsoft.com/office/drawing/2014/main" id="{528EF2F9-A7CE-347F-A3E7-2BB8F8C7E4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44EB44-7AE0-F9CF-6411-F6F14DB61F4E}"/>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17037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69AA-2F14-1144-1443-7F3053C3A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492CF7-879B-8B1E-18C9-986605FB8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EB3E52-BBAA-EEE3-B879-00771866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59C66-55C5-C2A6-A8B5-C9A6684DC1DE}"/>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6" name="Footer Placeholder 5">
            <a:extLst>
              <a:ext uri="{FF2B5EF4-FFF2-40B4-BE49-F238E27FC236}">
                <a16:creationId xmlns:a16="http://schemas.microsoft.com/office/drawing/2014/main" id="{52C767BB-1C10-7001-B377-C4813E1AA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376DDC-3AF5-CEB7-AB3B-9D98CDE80E8F}"/>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27649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288B-8C89-6EEE-7853-86CD04E79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0DAD62-879A-0B7D-1070-A7169B680E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9308CD-4D19-41E0-D5B4-8E02A27AC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B78F6-312A-AE05-CC41-4BA4B7A54A2E}"/>
              </a:ext>
            </a:extLst>
          </p:cNvPr>
          <p:cNvSpPr>
            <a:spLocks noGrp="1"/>
          </p:cNvSpPr>
          <p:nvPr>
            <p:ph type="dt" sz="half" idx="10"/>
          </p:nvPr>
        </p:nvSpPr>
        <p:spPr/>
        <p:txBody>
          <a:bodyPr/>
          <a:lstStyle/>
          <a:p>
            <a:fld id="{4A75AD70-C6C0-4582-A535-A258339A1936}" type="datetimeFigureOut">
              <a:rPr lang="en-IN" smtClean="0"/>
              <a:t>06-01-2023</a:t>
            </a:fld>
            <a:endParaRPr lang="en-IN"/>
          </a:p>
        </p:txBody>
      </p:sp>
      <p:sp>
        <p:nvSpPr>
          <p:cNvPr id="6" name="Footer Placeholder 5">
            <a:extLst>
              <a:ext uri="{FF2B5EF4-FFF2-40B4-BE49-F238E27FC236}">
                <a16:creationId xmlns:a16="http://schemas.microsoft.com/office/drawing/2014/main" id="{A727893A-962A-B184-E79F-D9F336938E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F5FA50-628C-02A6-3DB9-2A42BCD301A0}"/>
              </a:ext>
            </a:extLst>
          </p:cNvPr>
          <p:cNvSpPr>
            <a:spLocks noGrp="1"/>
          </p:cNvSpPr>
          <p:nvPr>
            <p:ph type="sldNum" sz="quarter" idx="12"/>
          </p:nvPr>
        </p:nvSpPr>
        <p:spPr/>
        <p:txBody>
          <a:bodyPr/>
          <a:lstStyle/>
          <a:p>
            <a:fld id="{B3018327-1F0B-45E0-8B26-30E69B92C5CA}" type="slidenum">
              <a:rPr lang="en-IN" smtClean="0"/>
              <a:t>‹#›</a:t>
            </a:fld>
            <a:endParaRPr lang="en-IN"/>
          </a:p>
        </p:txBody>
      </p:sp>
    </p:spTree>
    <p:extLst>
      <p:ext uri="{BB962C8B-B14F-4D97-AF65-F5344CB8AC3E}">
        <p14:creationId xmlns:p14="http://schemas.microsoft.com/office/powerpoint/2010/main" val="214321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64A87-1E2C-B049-9F84-1081665FA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E1CEC0-5A32-1714-A31D-93EBD1633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6537A-63CE-5F34-3E31-100B094C2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5AD70-C6C0-4582-A535-A258339A1936}" type="datetimeFigureOut">
              <a:rPr lang="en-IN" smtClean="0"/>
              <a:t>06-01-2023</a:t>
            </a:fld>
            <a:endParaRPr lang="en-IN"/>
          </a:p>
        </p:txBody>
      </p:sp>
      <p:sp>
        <p:nvSpPr>
          <p:cNvPr id="5" name="Footer Placeholder 4">
            <a:extLst>
              <a:ext uri="{FF2B5EF4-FFF2-40B4-BE49-F238E27FC236}">
                <a16:creationId xmlns:a16="http://schemas.microsoft.com/office/drawing/2014/main" id="{6CA0D53D-4171-A787-28E9-8027BE425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81467A-274B-E947-B614-55E3DA39C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8327-1F0B-45E0-8B26-30E69B92C5CA}" type="slidenum">
              <a:rPr lang="en-IN" smtClean="0"/>
              <a:t>‹#›</a:t>
            </a:fld>
            <a:endParaRPr lang="en-IN"/>
          </a:p>
        </p:txBody>
      </p:sp>
    </p:spTree>
    <p:extLst>
      <p:ext uri="{BB962C8B-B14F-4D97-AF65-F5344CB8AC3E}">
        <p14:creationId xmlns:p14="http://schemas.microsoft.com/office/powerpoint/2010/main" val="155523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99F56A-6472-1206-7155-C1175DF0837E}"/>
              </a:ext>
            </a:extLst>
          </p:cNvPr>
          <p:cNvSpPr>
            <a:spLocks noGrp="1"/>
          </p:cNvSpPr>
          <p:nvPr>
            <p:ph type="ctrTitle"/>
          </p:nvPr>
        </p:nvSpPr>
        <p:spPr>
          <a:xfrm>
            <a:off x="1018604" y="719063"/>
            <a:ext cx="4717178" cy="3302216"/>
          </a:xfrm>
        </p:spPr>
        <p:txBody>
          <a:bodyPr>
            <a:normAutofit/>
          </a:bodyPr>
          <a:lstStyle/>
          <a:p>
            <a:pPr algn="l"/>
            <a:r>
              <a:rPr lang="en-US" sz="4200" b="1" dirty="0">
                <a:solidFill>
                  <a:srgbClr val="FFFFFF"/>
                </a:solidFill>
                <a:latin typeface="Times New Roman" panose="02020603050405020304" pitchFamily="18" charset="0"/>
                <a:cs typeface="Times New Roman" panose="02020603050405020304" pitchFamily="18" charset="0"/>
              </a:rPr>
              <a:t>FACE RECOGNITION SYSTEM</a:t>
            </a:r>
            <a:endParaRPr lang="en-IN" sz="4200" b="1"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FA297F-9D22-A8CC-0680-A89F8312C7F0}"/>
              </a:ext>
            </a:extLst>
          </p:cNvPr>
          <p:cNvSpPr>
            <a:spLocks noGrp="1"/>
          </p:cNvSpPr>
          <p:nvPr>
            <p:ph type="subTitle" idx="1"/>
          </p:nvPr>
        </p:nvSpPr>
        <p:spPr>
          <a:xfrm>
            <a:off x="1018604" y="4292070"/>
            <a:ext cx="4458424" cy="1512888"/>
          </a:xfrm>
        </p:spPr>
        <p:txBody>
          <a:bodyPr>
            <a:normAutofit lnSpcReduction="10000"/>
          </a:bodyPr>
          <a:lstStyle/>
          <a:p>
            <a:pPr algn="l"/>
            <a:r>
              <a:rPr lang="en-US" sz="2000" u="sng" dirty="0">
                <a:solidFill>
                  <a:srgbClr val="F8A796"/>
                </a:solidFill>
              </a:rPr>
              <a:t>Made By</a:t>
            </a:r>
            <a:r>
              <a:rPr lang="en-US" sz="2000" dirty="0">
                <a:solidFill>
                  <a:srgbClr val="F8A796"/>
                </a:solidFill>
              </a:rPr>
              <a:t>- Ruudra Amola</a:t>
            </a:r>
          </a:p>
          <a:p>
            <a:pPr algn="l"/>
            <a:r>
              <a:rPr lang="en-US" sz="2000" u="sng" dirty="0">
                <a:solidFill>
                  <a:srgbClr val="F8A796"/>
                </a:solidFill>
              </a:rPr>
              <a:t>Univ Roll No</a:t>
            </a:r>
            <a:r>
              <a:rPr lang="en-US" sz="2000" dirty="0">
                <a:solidFill>
                  <a:srgbClr val="F8A796"/>
                </a:solidFill>
              </a:rPr>
              <a:t>- 2016972</a:t>
            </a:r>
          </a:p>
          <a:p>
            <a:pPr algn="l"/>
            <a:r>
              <a:rPr lang="en-US" sz="2000" u="sng" dirty="0">
                <a:solidFill>
                  <a:srgbClr val="F8A796"/>
                </a:solidFill>
              </a:rPr>
              <a:t>Mentor</a:t>
            </a:r>
            <a:r>
              <a:rPr lang="en-US" sz="2000" dirty="0">
                <a:solidFill>
                  <a:srgbClr val="F8A796"/>
                </a:solidFill>
              </a:rPr>
              <a:t>- Mr. Saurabh Kumar Mishra </a:t>
            </a:r>
          </a:p>
          <a:p>
            <a:pPr algn="l"/>
            <a:r>
              <a:rPr lang="en-US" sz="2000" dirty="0">
                <a:solidFill>
                  <a:srgbClr val="F8A796"/>
                </a:solidFill>
              </a:rPr>
              <a:t>                           (Assistant Professor) </a:t>
            </a:r>
            <a:endParaRPr lang="en-IN" sz="2000" dirty="0">
              <a:solidFill>
                <a:srgbClr val="F8A796"/>
              </a:solidFill>
            </a:endParaRPr>
          </a:p>
        </p:txBody>
      </p:sp>
      <p:pic>
        <p:nvPicPr>
          <p:cNvPr id="7" name="Picture 6">
            <a:extLst>
              <a:ext uri="{FF2B5EF4-FFF2-40B4-BE49-F238E27FC236}">
                <a16:creationId xmlns:a16="http://schemas.microsoft.com/office/drawing/2014/main" id="{E0D1D2E4-93E6-6C3D-67BC-9CDF47BCA81B}"/>
              </a:ext>
            </a:extLst>
          </p:cNvPr>
          <p:cNvPicPr>
            <a:picLocks noChangeAspect="1"/>
          </p:cNvPicPr>
          <p:nvPr/>
        </p:nvPicPr>
        <p:blipFill>
          <a:blip r:embed="rId2"/>
          <a:stretch>
            <a:fillRect/>
          </a:stretch>
        </p:blipFill>
        <p:spPr>
          <a:xfrm>
            <a:off x="6368241" y="1342112"/>
            <a:ext cx="5631874" cy="1387668"/>
          </a:xfrm>
          <a:prstGeom prst="rect">
            <a:avLst/>
          </a:prstGeom>
        </p:spPr>
      </p:pic>
      <p:cxnSp>
        <p:nvCxnSpPr>
          <p:cNvPr id="11" name="Straight Connector 1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3" name="Straight Connector 1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7055C33-099F-0A2E-C511-150DBD1155F5}"/>
              </a:ext>
            </a:extLst>
          </p:cNvPr>
          <p:cNvPicPr>
            <a:picLocks noChangeAspect="1"/>
          </p:cNvPicPr>
          <p:nvPr/>
        </p:nvPicPr>
        <p:blipFill>
          <a:blip r:embed="rId3"/>
          <a:stretch>
            <a:fillRect/>
          </a:stretch>
        </p:blipFill>
        <p:spPr>
          <a:xfrm>
            <a:off x="7792114" y="3740345"/>
            <a:ext cx="3108960" cy="2385420"/>
          </a:xfrm>
          <a:prstGeom prst="rect">
            <a:avLst/>
          </a:prstGeom>
        </p:spPr>
      </p:pic>
    </p:spTree>
    <p:extLst>
      <p:ext uri="{BB962C8B-B14F-4D97-AF65-F5344CB8AC3E}">
        <p14:creationId xmlns:p14="http://schemas.microsoft.com/office/powerpoint/2010/main" val="77143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20FC94-BF71-B5B2-252A-A6C3E0751534}"/>
              </a:ext>
            </a:extLst>
          </p:cNvPr>
          <p:cNvPicPr>
            <a:picLocks noChangeAspect="1"/>
          </p:cNvPicPr>
          <p:nvPr/>
        </p:nvPicPr>
        <p:blipFill rotWithShape="1">
          <a:blip r:embed="rId2"/>
          <a:srcRect t="1747"/>
          <a:stretch/>
        </p:blipFill>
        <p:spPr>
          <a:xfrm>
            <a:off x="1" y="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25912-A36A-DC9D-B8F4-C0AF413E2FB0}"/>
              </a:ext>
            </a:extLst>
          </p:cNvPr>
          <p:cNvSpPr>
            <a:spLocks noGrp="1"/>
          </p:cNvSpPr>
          <p:nvPr>
            <p:ph type="title"/>
          </p:nvPr>
        </p:nvSpPr>
        <p:spPr>
          <a:xfrm>
            <a:off x="876160" y="2704221"/>
            <a:ext cx="10436629" cy="1084454"/>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6000" b="1" dirty="0">
                <a:solidFill>
                  <a:srgbClr val="FFFFFF"/>
                </a:solidFill>
                <a:highlight>
                  <a:srgbClr val="000000"/>
                </a:highlight>
                <a:latin typeface="Algerian" panose="04020705040A02060702" pitchFamily="82" charset="0"/>
              </a:rPr>
              <a:t>THANK YOU! </a:t>
            </a:r>
          </a:p>
        </p:txBody>
      </p:sp>
    </p:spTree>
    <p:extLst>
      <p:ext uri="{BB962C8B-B14F-4D97-AF65-F5344CB8AC3E}">
        <p14:creationId xmlns:p14="http://schemas.microsoft.com/office/powerpoint/2010/main" val="290339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C30F-F5F1-333E-5D1D-1D3823F493A3}"/>
              </a:ext>
            </a:extLst>
          </p:cNvPr>
          <p:cNvSpPr>
            <a:spLocks noGrp="1"/>
          </p:cNvSpPr>
          <p:nvPr>
            <p:ph type="title"/>
          </p:nvPr>
        </p:nvSpPr>
        <p:spPr/>
        <p:txBody>
          <a:bodyPr/>
          <a:lstStyle/>
          <a:p>
            <a:pPr algn="ctr"/>
            <a:r>
              <a:rPr lang="en-US" b="1" u="sng" dirty="0">
                <a:highlight>
                  <a:srgbClr val="FFFF00"/>
                </a:highlight>
                <a:latin typeface="Times New Roman" panose="02020603050405020304" pitchFamily="18" charset="0"/>
                <a:cs typeface="Times New Roman" panose="02020603050405020304" pitchFamily="18" charset="0"/>
              </a:rPr>
              <a:t>INTRODUCTION</a:t>
            </a:r>
            <a:endParaRPr lang="en-IN" dirty="0">
              <a:highlight>
                <a:srgbClr val="FFFF00"/>
              </a:highlight>
            </a:endParaRPr>
          </a:p>
        </p:txBody>
      </p:sp>
      <p:sp>
        <p:nvSpPr>
          <p:cNvPr id="3" name="Content Placeholder 2">
            <a:extLst>
              <a:ext uri="{FF2B5EF4-FFF2-40B4-BE49-F238E27FC236}">
                <a16:creationId xmlns:a16="http://schemas.microsoft.com/office/drawing/2014/main" id="{3A640A41-EE51-9CB7-71C1-9257DAB3E0F6}"/>
              </a:ext>
            </a:extLst>
          </p:cNvPr>
          <p:cNvSpPr>
            <a:spLocks noGrp="1"/>
          </p:cNvSpPr>
          <p:nvPr>
            <p:ph idx="1"/>
          </p:nvPr>
        </p:nvSpPr>
        <p:spPr>
          <a:xfrm>
            <a:off x="838200" y="1503507"/>
            <a:ext cx="10515600" cy="4989368"/>
          </a:xfrm>
        </p:spPr>
        <p:txBody>
          <a:bodyPr/>
          <a:lstStyle/>
          <a:p>
            <a:pPr>
              <a:buFont typeface="Wingdings" panose="05000000000000000000" pitchFamily="2" charset="2"/>
              <a:buChar char="Ø"/>
            </a:pPr>
            <a:r>
              <a:rPr lang="en-US" sz="2400" b="1" i="1" dirty="0">
                <a:solidFill>
                  <a:srgbClr val="FF0000"/>
                </a:solidFill>
              </a:rPr>
              <a:t>Problem Statement: </a:t>
            </a:r>
          </a:p>
          <a:p>
            <a:pPr marL="0" indent="0">
              <a:buNone/>
            </a:pPr>
            <a:r>
              <a:rPr lang="en-US" sz="2000" dirty="0"/>
              <a:t>The main purpose of this project is to build a face recognition system using machine learning techniques. Further an extension is introduced in the system which also monitors attendance using webcam in real-time.</a:t>
            </a:r>
          </a:p>
          <a:p>
            <a:pPr>
              <a:buFont typeface="Wingdings" panose="05000000000000000000" pitchFamily="2" charset="2"/>
              <a:buChar char="Ø"/>
            </a:pPr>
            <a:r>
              <a:rPr lang="en-US" sz="2400" b="1" i="1" dirty="0">
                <a:solidFill>
                  <a:srgbClr val="FF0000"/>
                </a:solidFill>
              </a:rPr>
              <a:t>Software and Tools/modules used: </a:t>
            </a: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Language Used- </a:t>
            </a:r>
            <a:r>
              <a:rPr lang="en-US" sz="1800" b="1" dirty="0">
                <a:latin typeface="Times New Roman" panose="02020603050405020304" pitchFamily="18" charset="0"/>
                <a:cs typeface="Times New Roman" panose="02020603050405020304" pitchFamily="18" charset="0"/>
              </a:rPr>
              <a:t>Python</a:t>
            </a:r>
            <a:r>
              <a:rPr lang="en-US" sz="1800" b="1" dirty="0"/>
              <a:t> </a:t>
            </a:r>
            <a:r>
              <a:rPr lang="en-US" sz="1800" b="1" dirty="0">
                <a:latin typeface="Times New Roman" panose="02020603050405020304" pitchFamily="18" charset="0"/>
                <a:cs typeface="Times New Roman" panose="02020603050405020304" pitchFamily="18" charset="0"/>
              </a:rPr>
              <a:t>(Version 3.11.1)</a:t>
            </a:r>
            <a:endParaRPr lang="en-IN" sz="1800" b="1" dirty="0">
              <a:latin typeface="Times New Roman" panose="02020603050405020304" pitchFamily="18" charset="0"/>
              <a:cs typeface="Times New Roman" panose="02020603050405020304" pitchFamily="18" charset="0"/>
            </a:endParaRPr>
          </a:p>
          <a:p>
            <a:pPr marL="0" indent="0">
              <a:buNone/>
            </a:pPr>
            <a:r>
              <a:rPr lang="en-US" sz="1800" dirty="0"/>
              <a:t>Python is a high-level, general-purpose programming language that is widely used for web development, data analysis, artificial intelligence, scientific computing, and many other applications.</a:t>
            </a:r>
            <a:endParaRPr lang="en-US" sz="1200" dirty="0"/>
          </a:p>
          <a:p>
            <a:pPr>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Modules Used- </a:t>
            </a:r>
          </a:p>
        </p:txBody>
      </p:sp>
      <p:pic>
        <p:nvPicPr>
          <p:cNvPr id="4" name="Picture 3">
            <a:extLst>
              <a:ext uri="{FF2B5EF4-FFF2-40B4-BE49-F238E27FC236}">
                <a16:creationId xmlns:a16="http://schemas.microsoft.com/office/drawing/2014/main" id="{F2C14FAE-CDEE-A460-F102-B7C716BED18D}"/>
              </a:ext>
            </a:extLst>
          </p:cNvPr>
          <p:cNvPicPr>
            <a:picLocks noChangeAspect="1"/>
          </p:cNvPicPr>
          <p:nvPr/>
        </p:nvPicPr>
        <p:blipFill>
          <a:blip r:embed="rId2"/>
          <a:stretch>
            <a:fillRect/>
          </a:stretch>
        </p:blipFill>
        <p:spPr>
          <a:xfrm>
            <a:off x="1597105" y="4750779"/>
            <a:ext cx="4498895" cy="1479315"/>
          </a:xfrm>
          <a:prstGeom prst="rect">
            <a:avLst/>
          </a:prstGeom>
        </p:spPr>
      </p:pic>
    </p:spTree>
    <p:extLst>
      <p:ext uri="{BB962C8B-B14F-4D97-AF65-F5344CB8AC3E}">
        <p14:creationId xmlns:p14="http://schemas.microsoft.com/office/powerpoint/2010/main" val="341944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44920-FD17-646B-F972-488B7CC56182}"/>
              </a:ext>
            </a:extLst>
          </p:cNvPr>
          <p:cNvSpPr>
            <a:spLocks noGrp="1"/>
          </p:cNvSpPr>
          <p:nvPr>
            <p:ph idx="1"/>
          </p:nvPr>
        </p:nvSpPr>
        <p:spPr>
          <a:xfrm>
            <a:off x="838200" y="768929"/>
            <a:ext cx="10515600" cy="5673436"/>
          </a:xfrm>
        </p:spPr>
        <p:txBody>
          <a:bodyPr>
            <a:normAutofit/>
          </a:bodyPr>
          <a:lstStyle/>
          <a:p>
            <a:pPr marL="514350" indent="-514350">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Cv2 module</a:t>
            </a:r>
            <a:r>
              <a:rPr lang="en-US" sz="1800" b="1"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 cv2 module is a part of the Python programming language's OpenCV library ("Open Computer Vision"), which is a collection of tools for working with visual data.</a:t>
            </a:r>
          </a:p>
          <a:p>
            <a:pPr marL="514350" indent="-514350">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NumPy module</a:t>
            </a:r>
            <a:r>
              <a:rPr lang="en-US" sz="1800" b="1" dirty="0">
                <a:effectLst/>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With NumPy, you can easily create arrays, which is a data structure that allows you to store multiple values in a single variable.</a:t>
            </a:r>
          </a:p>
          <a:p>
            <a:pPr marL="514350" indent="-514350">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Face-recognition module</a:t>
            </a:r>
            <a:r>
              <a:rPr lang="en-US" sz="1800" b="1"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Recognize and manipulate faces from Python or from the command line with the world’s simplest face recognition library. </a:t>
            </a:r>
          </a:p>
          <a:p>
            <a:pPr marL="514350" indent="-514350">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os</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module</a:t>
            </a:r>
            <a:r>
              <a:rPr lang="en-US" sz="1800" b="1"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 OS module in Python provides functions for interacting with the operating system. This module provides a portable way of using operating system-dependent functionality.</a:t>
            </a:r>
          </a:p>
          <a:p>
            <a:pPr marL="514350" indent="-514350">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datetime module</a:t>
            </a:r>
            <a:r>
              <a:rPr lang="en-US" sz="1800" b="1" dirty="0">
                <a:effectLst/>
                <a:latin typeface="Times New Roman" panose="02020603050405020304" pitchFamily="18" charset="0"/>
                <a:ea typeface="Calibri" panose="020F0502020204030204" pitchFamily="34" charset="0"/>
              </a:rPr>
              <a:t>: </a:t>
            </a:r>
            <a:r>
              <a:rPr lang="en-US" sz="1800" dirty="0">
                <a:effectLst/>
                <a:ea typeface="Calibri" panose="020F0502020204030204" pitchFamily="34" charset="0"/>
              </a:rPr>
              <a:t>Python Datetime module supplies classes to work with date and time. These classes provide several functions to deal with dates, times, and time intervals.</a:t>
            </a:r>
          </a:p>
          <a:p>
            <a:pPr marL="0" indent="0">
              <a:buNone/>
            </a:pPr>
            <a:endParaRPr lang="en-US"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
            </a:pPr>
            <a:r>
              <a:rPr lang="en-US" sz="2000" b="1" dirty="0">
                <a:effectLst/>
                <a:latin typeface="Times New Roman" panose="02020603050405020304" pitchFamily="18" charset="0"/>
                <a:ea typeface="Calibri" panose="020F0502020204030204" pitchFamily="34" charset="0"/>
              </a:rPr>
              <a:t>IDE used- </a:t>
            </a:r>
            <a:r>
              <a:rPr lang="en-US" sz="1800" b="1" dirty="0">
                <a:effectLst/>
                <a:latin typeface="Times New Roman" panose="02020603050405020304" pitchFamily="18" charset="0"/>
                <a:ea typeface="Calibri" panose="020F0502020204030204" pitchFamily="34" charset="0"/>
              </a:rPr>
              <a:t>PyCharm (Community edition Version 2022.3)</a:t>
            </a:r>
          </a:p>
          <a:p>
            <a:pPr marL="0" indent="0">
              <a:buNone/>
            </a:pPr>
            <a:r>
              <a:rPr lang="en-US" sz="1800" dirty="0">
                <a:effectLst/>
                <a:ea typeface="Calibri" panose="020F0502020204030204" pitchFamily="34" charset="0"/>
              </a:rPr>
              <a:t>PyCharm is an integrated development environment used for programming in Python.</a:t>
            </a:r>
            <a:r>
              <a:rPr lang="en-US" sz="1800" b="1" dirty="0">
                <a:effectLst/>
                <a:ea typeface="Calibri" panose="020F0502020204030204" pitchFamily="34" charset="0"/>
              </a:rPr>
              <a:t> </a:t>
            </a:r>
            <a:r>
              <a:rPr lang="en-US" sz="1800" dirty="0">
                <a:effectLst/>
                <a:ea typeface="Calibri" panose="020F0502020204030204" pitchFamily="34" charset="0"/>
              </a:rPr>
              <a:t>It provides code analysis, a graphical debugger, an integrated unit tester, integration with version control system and supports web development tools. PyCharm is developed by JetBrains.</a:t>
            </a:r>
            <a:endParaRPr lang="en-IN" sz="1800" dirty="0">
              <a:effectLst/>
              <a:ea typeface="Calibri" panose="020F0502020204030204" pitchFamily="34" charset="0"/>
            </a:endParaRPr>
          </a:p>
          <a:p>
            <a:pPr marL="0" indent="0">
              <a:buNone/>
            </a:pPr>
            <a:endParaRPr lang="en-IN" sz="1800" dirty="0">
              <a:effectLst/>
              <a:latin typeface="Times New Roman" panose="02020603050405020304" pitchFamily="18" charset="0"/>
              <a:ea typeface="Calibri" panose="020F0502020204030204" pitchFamily="34" charset="0"/>
            </a:endParaRPr>
          </a:p>
          <a:p>
            <a:pPr marL="514350" indent="-514350">
              <a:buFont typeface="+mj-lt"/>
              <a:buAutoNum type="arabicPeriod"/>
            </a:pPr>
            <a:endParaRPr lang="en-IN" sz="1800" dirty="0"/>
          </a:p>
        </p:txBody>
      </p:sp>
    </p:spTree>
    <p:extLst>
      <p:ext uri="{BB962C8B-B14F-4D97-AF65-F5344CB8AC3E}">
        <p14:creationId xmlns:p14="http://schemas.microsoft.com/office/powerpoint/2010/main" val="80200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BD31-16BD-69C8-CE2A-ABDEFB686B63}"/>
              </a:ext>
            </a:extLst>
          </p:cNvPr>
          <p:cNvSpPr>
            <a:spLocks noGrp="1"/>
          </p:cNvSpPr>
          <p:nvPr>
            <p:ph type="title"/>
          </p:nvPr>
        </p:nvSpPr>
        <p:spPr>
          <a:xfrm>
            <a:off x="838200" y="126134"/>
            <a:ext cx="10515600" cy="1325563"/>
          </a:xfrm>
        </p:spPr>
        <p:txBody>
          <a:bodyPr>
            <a:normAutofit/>
          </a:bodyPr>
          <a:lstStyle/>
          <a:p>
            <a:pPr algn="ctr"/>
            <a:r>
              <a:rPr lang="en-US" b="1" u="sng" dirty="0">
                <a:highlight>
                  <a:srgbClr val="FFFF00"/>
                </a:highlight>
                <a:latin typeface="Times New Roman" panose="02020603050405020304" pitchFamily="18" charset="0"/>
              </a:rPr>
              <a:t>METHODOLOGY</a:t>
            </a:r>
            <a:endParaRPr lang="en-IN" dirty="0">
              <a:highlight>
                <a:srgbClr val="FFFF00"/>
              </a:highlight>
            </a:endParaRPr>
          </a:p>
        </p:txBody>
      </p:sp>
      <p:sp>
        <p:nvSpPr>
          <p:cNvPr id="3" name="Content Placeholder 2">
            <a:extLst>
              <a:ext uri="{FF2B5EF4-FFF2-40B4-BE49-F238E27FC236}">
                <a16:creationId xmlns:a16="http://schemas.microsoft.com/office/drawing/2014/main" id="{8C84C83A-8146-4B29-0271-3ABFEB64CAC5}"/>
              </a:ext>
            </a:extLst>
          </p:cNvPr>
          <p:cNvSpPr>
            <a:spLocks noGrp="1"/>
          </p:cNvSpPr>
          <p:nvPr>
            <p:ph idx="1"/>
          </p:nvPr>
        </p:nvSpPr>
        <p:spPr>
          <a:xfrm>
            <a:off x="838200" y="1565852"/>
            <a:ext cx="10515600" cy="5021983"/>
          </a:xfrm>
        </p:spPr>
        <p:txBody>
          <a:bodyPr/>
          <a:lstStyle/>
          <a:p>
            <a:pPr algn="just">
              <a:lnSpc>
                <a:spcPct val="200000"/>
              </a:lnSpc>
            </a:pPr>
            <a:r>
              <a:rPr lang="en-US" sz="1600" dirty="0">
                <a:effectLst/>
                <a:ea typeface="Times New Roman" panose="02020603050405020304" pitchFamily="18" charset="0"/>
              </a:rPr>
              <a:t>This project mainly focuses on practical implementation of face recognition technology to track attendance and store the names and the time of presence in front of the webcam of a specific face and detects it based on the images stored in a database folder along with the names of the persons whose image is present in the folder.</a:t>
            </a:r>
            <a:endParaRPr lang="en-IN" sz="1600" dirty="0">
              <a:effectLst/>
              <a:ea typeface="Calibri" panose="020F0502020204030204" pitchFamily="34" charset="0"/>
            </a:endParaRPr>
          </a:p>
          <a:p>
            <a:pPr algn="just">
              <a:lnSpc>
                <a:spcPct val="200000"/>
              </a:lnSpc>
            </a:pPr>
            <a:r>
              <a:rPr lang="en-US" sz="1600" dirty="0">
                <a:effectLst/>
                <a:ea typeface="Times New Roman" panose="02020603050405020304" pitchFamily="18" charset="0"/>
              </a:rPr>
              <a:t>It then stores name and time in a csv file and then creates an excel sheet to store the attendance records of the faces it detected in front of the web cam. The main library used in the project is OpenCV.</a:t>
            </a:r>
          </a:p>
          <a:p>
            <a:pPr algn="just">
              <a:lnSpc>
                <a:spcPct val="200000"/>
              </a:lnSpc>
            </a:pPr>
            <a:r>
              <a:rPr lang="en-US" sz="2000" b="1" u="sng" dirty="0">
                <a:solidFill>
                  <a:srgbClr val="FF0000"/>
                </a:solidFill>
                <a:ea typeface="Calibri" panose="020F0502020204030204" pitchFamily="34" charset="0"/>
              </a:rPr>
              <a:t>Open-CV</a:t>
            </a:r>
            <a:r>
              <a:rPr lang="en-US" sz="2000" b="1" dirty="0">
                <a:solidFill>
                  <a:srgbClr val="FF0000"/>
                </a:solidFill>
                <a:ea typeface="Calibri" panose="020F0502020204030204" pitchFamily="34" charset="0"/>
              </a:rPr>
              <a:t>: </a:t>
            </a:r>
            <a:r>
              <a:rPr lang="en-US" sz="1600" dirty="0">
                <a:effectLst/>
                <a:ea typeface="Times New Roman" panose="02020603050405020304" pitchFamily="18" charset="0"/>
              </a:rPr>
              <a:t>The concept of OpenCV was put forth by Gary Bradski which had the ability to perform on multi-level framework. OpenCV has several significant abilities as well as utilities which appears from the outset. The OpenCV helps in recognizing the frontal face of the person and creates XML documents for several areas such as the parts of the body.</a:t>
            </a:r>
            <a:endParaRPr lang="en-IN" sz="1600" dirty="0">
              <a:effectLst/>
              <a:ea typeface="Calibri" panose="020F0502020204030204" pitchFamily="34" charset="0"/>
            </a:endParaRPr>
          </a:p>
          <a:p>
            <a:pPr algn="just">
              <a:lnSpc>
                <a:spcPct val="200000"/>
              </a:lnSpc>
            </a:pPr>
            <a:endParaRPr lang="en-IN" sz="1800" b="1"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322447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A37E-3EB1-F490-0EDE-A55AC8BB7BAA}"/>
              </a:ext>
            </a:extLst>
          </p:cNvPr>
          <p:cNvSpPr>
            <a:spLocks noGrp="1"/>
          </p:cNvSpPr>
          <p:nvPr>
            <p:ph type="title"/>
          </p:nvPr>
        </p:nvSpPr>
        <p:spPr>
          <a:xfrm>
            <a:off x="838200" y="266122"/>
            <a:ext cx="10515600" cy="829830"/>
          </a:xfrm>
        </p:spPr>
        <p:txBody>
          <a:bodyPr>
            <a:normAutofit/>
          </a:bodyPr>
          <a:lstStyle/>
          <a:p>
            <a:r>
              <a:rPr lang="en-IN" sz="2800" b="1" u="sng" dirty="0">
                <a:latin typeface="Times New Roman" panose="02020603050405020304" pitchFamily="18" charset="0"/>
                <a:cs typeface="Times New Roman" panose="02020603050405020304" pitchFamily="18" charset="0"/>
              </a:rPr>
              <a:t>Brief Understanding of the Code</a:t>
            </a:r>
            <a:r>
              <a:rPr lang="en-IN" sz="2800" b="1" dirty="0"/>
              <a:t>:-</a:t>
            </a:r>
          </a:p>
        </p:txBody>
      </p:sp>
      <p:sp>
        <p:nvSpPr>
          <p:cNvPr id="3" name="Content Placeholder 2">
            <a:extLst>
              <a:ext uri="{FF2B5EF4-FFF2-40B4-BE49-F238E27FC236}">
                <a16:creationId xmlns:a16="http://schemas.microsoft.com/office/drawing/2014/main" id="{9779D9CF-D7D3-120E-27A7-60A17BB5988D}"/>
              </a:ext>
            </a:extLst>
          </p:cNvPr>
          <p:cNvSpPr>
            <a:spLocks noGrp="1" noRot="1" noMove="1" noResize="1" noEditPoints="1" noAdjustHandles="1" noChangeArrowheads="1" noChangeShapeType="1"/>
          </p:cNvSpPr>
          <p:nvPr>
            <p:ph idx="1"/>
          </p:nvPr>
        </p:nvSpPr>
        <p:spPr>
          <a:xfrm>
            <a:off x="838200" y="1346190"/>
            <a:ext cx="10515600" cy="5245688"/>
          </a:xfrm>
        </p:spPr>
        <p:txBody>
          <a:bodyPr>
            <a:normAutofit/>
          </a:bodyPr>
          <a:lstStyle/>
          <a:p>
            <a:pPr>
              <a:buFont typeface="Wingdings" panose="05000000000000000000" pitchFamily="2" charset="2"/>
              <a:buChar char="Ø"/>
            </a:pPr>
            <a:r>
              <a:rPr lang="en-US" sz="2400" b="1" i="1" dirty="0">
                <a:solidFill>
                  <a:srgbClr val="FF0000"/>
                </a:solidFill>
                <a:effectLst/>
                <a:latin typeface="Times New Roman" panose="02020603050405020304" pitchFamily="18" charset="0"/>
                <a:ea typeface="Times New Roman" panose="02020603050405020304" pitchFamily="18" charset="0"/>
              </a:rPr>
              <a:t>Data collection:</a:t>
            </a:r>
          </a:p>
          <a:p>
            <a:r>
              <a:rPr lang="en-US" sz="2000" dirty="0">
                <a:effectLst/>
                <a:ea typeface="Times New Roman" panose="02020603050405020304" pitchFamily="18" charset="0"/>
              </a:rPr>
              <a:t>The project uses a set of images which it matches with the image it sees on the web camera at runtime. It matches the web cam image with each image in the dataset folder by iterating through the folder. </a:t>
            </a:r>
          </a:p>
          <a:p>
            <a:r>
              <a:rPr lang="en-US" sz="2000" dirty="0">
                <a:effectLst/>
                <a:ea typeface="Times New Roman" panose="02020603050405020304" pitchFamily="18" charset="0"/>
              </a:rPr>
              <a:t>The dataset of images which I have used in the code is not a pre-existing dataset anywhere on the internet and is created using my personal images. </a:t>
            </a:r>
            <a:endParaRPr lang="en-US" sz="1800" dirty="0">
              <a:effectLst/>
              <a:ea typeface="Times New Roman" panose="02020603050405020304" pitchFamily="18" charset="0"/>
            </a:endParaRPr>
          </a:p>
          <a:p>
            <a:pPr>
              <a:buFont typeface="Wingdings" panose="05000000000000000000" pitchFamily="2" charset="2"/>
              <a:buChar char="Ø"/>
            </a:pPr>
            <a:r>
              <a:rPr lang="en-US" sz="2400" b="1" i="1" dirty="0">
                <a:solidFill>
                  <a:srgbClr val="FF0000"/>
                </a:solidFill>
                <a:effectLst/>
                <a:latin typeface="Times New Roman" panose="02020603050405020304" pitchFamily="18" charset="0"/>
                <a:ea typeface="Times New Roman" panose="02020603050405020304" pitchFamily="18" charset="0"/>
              </a:rPr>
              <a:t>Pre-Processing:</a:t>
            </a:r>
          </a:p>
          <a:p>
            <a:pPr marL="0" indent="0">
              <a:buNone/>
            </a:pPr>
            <a:r>
              <a:rPr lang="en-IN" sz="2000" dirty="0">
                <a:solidFill>
                  <a:srgbClr val="CC7832"/>
                </a:solidFill>
                <a:effectLst/>
                <a:highlight>
                  <a:srgbClr val="000000"/>
                </a:highlight>
                <a:latin typeface="Courier New" panose="02070309020205020404" pitchFamily="49" charset="0"/>
                <a:ea typeface="Times New Roman" panose="02020603050405020304" pitchFamily="18" charset="0"/>
              </a:rPr>
              <a:t>def </a:t>
            </a:r>
            <a:r>
              <a:rPr lang="en-IN" sz="2000" dirty="0">
                <a:solidFill>
                  <a:srgbClr val="FFC66D"/>
                </a:solidFill>
                <a:effectLst/>
                <a:highlight>
                  <a:srgbClr val="000000"/>
                </a:highlight>
                <a:latin typeface="Courier New" panose="02070309020205020404" pitchFamily="49" charset="0"/>
                <a:ea typeface="Times New Roman" panose="02020603050405020304" pitchFamily="18" charset="0"/>
              </a:rPr>
              <a:t>findImageEncodings</a:t>
            </a:r>
            <a:r>
              <a:rPr lang="en-IN" sz="2000" dirty="0">
                <a:solidFill>
                  <a:srgbClr val="A9B7C6"/>
                </a:solidFill>
                <a:effectLst/>
                <a:highlight>
                  <a:srgbClr val="000000"/>
                </a:highlight>
                <a:latin typeface="Courier New" panose="02070309020205020404" pitchFamily="49" charset="0"/>
                <a:ea typeface="Times New Roman" panose="02020603050405020304" pitchFamily="18" charset="0"/>
              </a:rPr>
              <a:t>(images):</a:t>
            </a:r>
            <a:endParaRPr lang="en-IN" sz="1800" dirty="0">
              <a:solidFill>
                <a:srgbClr val="A9B7C6"/>
              </a:solidFill>
              <a:effectLst/>
              <a:highlight>
                <a:srgbClr val="000000"/>
              </a:highlight>
              <a:latin typeface="Courier New" panose="02070309020205020404" pitchFamily="49" charset="0"/>
              <a:ea typeface="Times New Roman" panose="02020603050405020304" pitchFamily="18" charset="0"/>
            </a:endParaRPr>
          </a:p>
          <a:p>
            <a:r>
              <a:rPr lang="en-US" sz="2000" dirty="0">
                <a:effectLst/>
                <a:latin typeface="Calibri" panose="020F0502020204030204" pitchFamily="34" charset="0"/>
                <a:ea typeface="Calibri" panose="020F0502020204030204" pitchFamily="34" charset="0"/>
              </a:rPr>
              <a:t>The images in the database are being encoded into a set of eigen values which exist for each image in the folder and then these eigen values are used to generate the distances in of each image in the database to the image it sees on the webcam. </a:t>
            </a:r>
          </a:p>
          <a:p>
            <a:r>
              <a:rPr lang="en-US" sz="2000" dirty="0">
                <a:effectLst/>
                <a:latin typeface="Calibri" panose="020F0502020204030204" pitchFamily="34" charset="0"/>
                <a:ea typeface="Calibri" panose="020F0502020204030204" pitchFamily="34" charset="0"/>
              </a:rPr>
              <a:t>The findImageEncodings() function does the work of image encoding using the face_recognition module and takes input parameter which is the list of images in the folder.</a:t>
            </a:r>
          </a:p>
          <a:p>
            <a:r>
              <a:rPr lang="en-US" sz="2000" dirty="0">
                <a:effectLst/>
                <a:latin typeface="Calibri" panose="020F0502020204030204" pitchFamily="34" charset="0"/>
                <a:ea typeface="Calibri" panose="020F0502020204030204" pitchFamily="34" charset="0"/>
              </a:rPr>
              <a:t>This function returns a list of image encodings called encodeList[].</a:t>
            </a: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12425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B83003-69D1-2143-D2D0-C1884B7FB66B}"/>
              </a:ext>
            </a:extLst>
          </p:cNvPr>
          <p:cNvSpPr>
            <a:spLocks noGrp="1"/>
          </p:cNvSpPr>
          <p:nvPr>
            <p:ph idx="1"/>
          </p:nvPr>
        </p:nvSpPr>
        <p:spPr>
          <a:xfrm>
            <a:off x="838200" y="755361"/>
            <a:ext cx="10515600" cy="4351338"/>
          </a:xfrm>
        </p:spPr>
        <p:txBody>
          <a:bodyPr/>
          <a:lstStyle/>
          <a:p>
            <a:pPr marL="0" indent="0">
              <a:buNone/>
            </a:pPr>
            <a:r>
              <a:rPr lang="en-IN" sz="2000" dirty="0">
                <a:solidFill>
                  <a:srgbClr val="CC7832"/>
                </a:solidFill>
                <a:effectLst/>
                <a:highlight>
                  <a:srgbClr val="000000"/>
                </a:highlight>
                <a:latin typeface="Courier New" panose="02070309020205020404" pitchFamily="49" charset="0"/>
                <a:ea typeface="Times New Roman" panose="02020603050405020304" pitchFamily="18" charset="0"/>
              </a:rPr>
              <a:t>def </a:t>
            </a:r>
            <a:r>
              <a:rPr lang="en-IN" sz="2000" dirty="0">
                <a:solidFill>
                  <a:srgbClr val="FFC66D"/>
                </a:solidFill>
                <a:effectLst/>
                <a:highlight>
                  <a:srgbClr val="000000"/>
                </a:highlight>
                <a:latin typeface="Courier New" panose="02070309020205020404" pitchFamily="49" charset="0"/>
                <a:ea typeface="Times New Roman" panose="02020603050405020304" pitchFamily="18" charset="0"/>
              </a:rPr>
              <a:t>trackAttendance</a:t>
            </a:r>
            <a:r>
              <a:rPr lang="en-IN" sz="2000" dirty="0">
                <a:solidFill>
                  <a:srgbClr val="A9B7C6"/>
                </a:solidFill>
                <a:effectLst/>
                <a:highlight>
                  <a:srgbClr val="000000"/>
                </a:highlight>
                <a:latin typeface="Courier New" panose="02070309020205020404" pitchFamily="49" charset="0"/>
                <a:ea typeface="Times New Roman" panose="02020603050405020304" pitchFamily="18" charset="0"/>
              </a:rPr>
              <a:t>(name):</a:t>
            </a:r>
          </a:p>
          <a:p>
            <a:pPr marL="0" indent="0">
              <a:buNone/>
            </a:pPr>
            <a:endParaRPr lang="en-IN" sz="2000" dirty="0">
              <a:effectLst/>
              <a:highlight>
                <a:srgbClr val="000000"/>
              </a:highlight>
              <a:latin typeface="Calibri" panose="020F0502020204030204" pitchFamily="34" charset="0"/>
              <a:ea typeface="Calibri" panose="020F0502020204030204" pitchFamily="34" charset="0"/>
            </a:endParaRPr>
          </a:p>
          <a:p>
            <a:r>
              <a:rPr lang="en-US" sz="2000" dirty="0"/>
              <a:t>The other main user-defined function used in the program is the trackAttendance() function which exactly marks the attendance in the csv file along with the time it takes while detecting a particular face on the webcam.</a:t>
            </a:r>
          </a:p>
          <a:p>
            <a:r>
              <a:rPr lang="en-US" sz="2000" dirty="0"/>
              <a:t>This function uses a csv file which is opened in read only mode initially and then reads the csv file for previous entries of the name of the person whose face has been detected by the cam.</a:t>
            </a:r>
            <a:endParaRPr lang="en-IN" sz="2000" dirty="0"/>
          </a:p>
        </p:txBody>
      </p:sp>
    </p:spTree>
    <p:extLst>
      <p:ext uri="{BB962C8B-B14F-4D97-AF65-F5344CB8AC3E}">
        <p14:creationId xmlns:p14="http://schemas.microsoft.com/office/powerpoint/2010/main" val="414756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1F7F-FD58-5286-A347-E529F8991301}"/>
              </a:ext>
            </a:extLst>
          </p:cNvPr>
          <p:cNvSpPr>
            <a:spLocks noGrp="1"/>
          </p:cNvSpPr>
          <p:nvPr>
            <p:ph type="title"/>
          </p:nvPr>
        </p:nvSpPr>
        <p:spPr>
          <a:xfrm>
            <a:off x="838200" y="91527"/>
            <a:ext cx="10515600" cy="1325563"/>
          </a:xfrm>
        </p:spPr>
        <p:txBody>
          <a:bodyPr/>
          <a:lstStyle/>
          <a:p>
            <a:pPr algn="ctr"/>
            <a:r>
              <a:rPr lang="en-IN" b="1" u="sng" dirty="0">
                <a:highlight>
                  <a:srgbClr val="FFFF00"/>
                </a:highlight>
                <a:latin typeface="Times New Roman" panose="02020603050405020304" pitchFamily="18" charset="0"/>
                <a:cs typeface="Times New Roman" panose="02020603050405020304" pitchFamily="18" charset="0"/>
              </a:rPr>
              <a:t>RESULTS AND DISCUSSIONS</a:t>
            </a:r>
          </a:p>
        </p:txBody>
      </p:sp>
      <p:sp>
        <p:nvSpPr>
          <p:cNvPr id="6" name="Content Placeholder 5">
            <a:extLst>
              <a:ext uri="{FF2B5EF4-FFF2-40B4-BE49-F238E27FC236}">
                <a16:creationId xmlns:a16="http://schemas.microsoft.com/office/drawing/2014/main" id="{05937381-D55D-8A19-D9A2-30983B850CA7}"/>
              </a:ext>
            </a:extLst>
          </p:cNvPr>
          <p:cNvSpPr>
            <a:spLocks noGrp="1"/>
          </p:cNvSpPr>
          <p:nvPr>
            <p:ph idx="1"/>
          </p:nvPr>
        </p:nvSpPr>
        <p:spPr>
          <a:xfrm>
            <a:off x="940321" y="1080911"/>
            <a:ext cx="10515600" cy="5060115"/>
          </a:xfrm>
        </p:spPr>
        <p:txBody>
          <a:bodyPr>
            <a:normAutofit fontScale="77500" lnSpcReduction="20000"/>
          </a:bodyPr>
          <a:lstStyle/>
          <a:p>
            <a:endParaRPr lang="en-IN" dirty="0"/>
          </a:p>
          <a:p>
            <a:endParaRPr lang="en-IN" dirty="0"/>
          </a:p>
          <a:p>
            <a:endParaRPr lang="en-IN" dirty="0"/>
          </a:p>
          <a:p>
            <a:pPr marL="0" indent="0">
              <a:buNone/>
            </a:pPr>
            <a:endParaRPr lang="en-IN" dirty="0"/>
          </a:p>
          <a:p>
            <a:pPr marL="0" indent="0">
              <a:buNone/>
            </a:pPr>
            <a:endParaRPr lang="en-IN" dirty="0"/>
          </a:p>
          <a:p>
            <a:r>
              <a:rPr lang="en-US" sz="2300" dirty="0"/>
              <a:t>In the above output terminal, the first line of output is the names of all detected images in the dataset folder in a list. The next line of output is the same list as the image names, but it is in the appended format.</a:t>
            </a:r>
          </a:p>
          <a:p>
            <a:r>
              <a:rPr lang="en-US" sz="2300" dirty="0"/>
              <a:t>Then as soon as my face appears on the web cam, the system calculates the distances of each image present in the database with the face that it detects on the webcam.</a:t>
            </a:r>
          </a:p>
          <a:p>
            <a:endParaRPr lang="en-US" sz="1800" dirty="0"/>
          </a:p>
          <a:p>
            <a:endParaRPr lang="en-US" sz="1800" dirty="0"/>
          </a:p>
          <a:p>
            <a:endParaRPr lang="en-US" sz="1800" dirty="0"/>
          </a:p>
          <a:p>
            <a:endParaRPr lang="en-US" sz="1800" dirty="0"/>
          </a:p>
          <a:p>
            <a:endParaRPr lang="en-US" sz="1800" dirty="0"/>
          </a:p>
          <a:p>
            <a:r>
              <a:rPr lang="en-US" sz="2300" dirty="0"/>
              <a:t>And then writes the name and the time of appearance in the csv file named “markAttendance.csv” that I have imported in the program as seen in the following image.</a:t>
            </a:r>
            <a:endParaRPr lang="en-IN" sz="2300" dirty="0"/>
          </a:p>
        </p:txBody>
      </p:sp>
      <p:pic>
        <p:nvPicPr>
          <p:cNvPr id="7" name="Picture 6" descr="Text&#10;&#10;Description automatically generated">
            <a:extLst>
              <a:ext uri="{FF2B5EF4-FFF2-40B4-BE49-F238E27FC236}">
                <a16:creationId xmlns:a16="http://schemas.microsoft.com/office/drawing/2014/main" id="{CCE888E5-E46A-F9F1-9EB7-2EB60B87B4E8}"/>
              </a:ext>
            </a:extLst>
          </p:cNvPr>
          <p:cNvPicPr>
            <a:picLocks noChangeAspect="1"/>
          </p:cNvPicPr>
          <p:nvPr/>
        </p:nvPicPr>
        <p:blipFill>
          <a:blip r:embed="rId2"/>
          <a:stretch>
            <a:fillRect/>
          </a:stretch>
        </p:blipFill>
        <p:spPr>
          <a:xfrm>
            <a:off x="3714924" y="4067059"/>
            <a:ext cx="4455160" cy="1061720"/>
          </a:xfrm>
          <a:prstGeom prst="rect">
            <a:avLst/>
          </a:prstGeom>
        </p:spPr>
      </p:pic>
      <p:pic>
        <p:nvPicPr>
          <p:cNvPr id="9" name="Picture 8">
            <a:extLst>
              <a:ext uri="{FF2B5EF4-FFF2-40B4-BE49-F238E27FC236}">
                <a16:creationId xmlns:a16="http://schemas.microsoft.com/office/drawing/2014/main" id="{949C8083-D263-FFD5-F854-021C075F7A6F}"/>
              </a:ext>
            </a:extLst>
          </p:cNvPr>
          <p:cNvPicPr>
            <a:picLocks noChangeAspect="1"/>
          </p:cNvPicPr>
          <p:nvPr/>
        </p:nvPicPr>
        <p:blipFill>
          <a:blip r:embed="rId3"/>
          <a:stretch>
            <a:fillRect/>
          </a:stretch>
        </p:blipFill>
        <p:spPr>
          <a:xfrm>
            <a:off x="3158836" y="1215736"/>
            <a:ext cx="5583068" cy="1526338"/>
          </a:xfrm>
          <a:prstGeom prst="rect">
            <a:avLst/>
          </a:prstGeom>
        </p:spPr>
      </p:pic>
    </p:spTree>
    <p:extLst>
      <p:ext uri="{BB962C8B-B14F-4D97-AF65-F5344CB8AC3E}">
        <p14:creationId xmlns:p14="http://schemas.microsoft.com/office/powerpoint/2010/main" val="127688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EA5E-A982-C936-4D0A-D61E8CC888CB}"/>
              </a:ext>
            </a:extLst>
          </p:cNvPr>
          <p:cNvSpPr>
            <a:spLocks noGrp="1"/>
          </p:cNvSpPr>
          <p:nvPr>
            <p:ph type="title"/>
          </p:nvPr>
        </p:nvSpPr>
        <p:spPr>
          <a:xfrm>
            <a:off x="838200" y="365125"/>
            <a:ext cx="10515600" cy="912957"/>
          </a:xfrm>
        </p:spPr>
        <p:txBody>
          <a:bodyPr>
            <a:normAutofit/>
          </a:bodyPr>
          <a:lstStyle/>
          <a:p>
            <a:r>
              <a:rPr lang="en-US" sz="2800" b="1" u="sng" dirty="0">
                <a:latin typeface="Times New Roman" panose="02020603050405020304" pitchFamily="18" charset="0"/>
                <a:cs typeface="Times New Roman" panose="02020603050405020304" pitchFamily="18" charset="0"/>
              </a:rPr>
              <a:t>Final output of the Program</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1BCDB7-7484-EA5A-4ED1-0A6F0163593B}"/>
              </a:ext>
            </a:extLst>
          </p:cNvPr>
          <p:cNvSpPr>
            <a:spLocks noGrp="1"/>
          </p:cNvSpPr>
          <p:nvPr>
            <p:ph idx="1"/>
          </p:nvPr>
        </p:nvSpPr>
        <p:spPr>
          <a:xfrm>
            <a:off x="838200" y="1420379"/>
            <a:ext cx="10515600" cy="4855729"/>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r>
              <a:rPr lang="en-US" sz="2000" dirty="0">
                <a:effectLst/>
                <a:ea typeface="Times New Roman" panose="02020603050405020304" pitchFamily="18" charset="0"/>
              </a:rPr>
              <a:t>This is the main output screen after the detection of the face</a:t>
            </a:r>
            <a:r>
              <a:rPr lang="en-US" sz="2000" b="1" dirty="0">
                <a:effectLst/>
                <a:ea typeface="Times New Roman" panose="02020603050405020304" pitchFamily="18" charset="0"/>
              </a:rPr>
              <a:t>. </a:t>
            </a:r>
            <a:r>
              <a:rPr lang="en-US" sz="2000" dirty="0">
                <a:effectLst/>
                <a:ea typeface="Times New Roman" panose="02020603050405020304" pitchFamily="18" charset="0"/>
              </a:rPr>
              <a:t>The above image of the whole screen shows the detection of the face along with a rectangle around my face and label of the name it has detected from the list of names extracted from the image database folder.</a:t>
            </a:r>
            <a:endParaRPr lang="en-IN" sz="2000" dirty="0">
              <a:effectLst/>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39411FF4-DC36-23B7-0CD6-61D4E05850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839" t="9372" r="20501" b="17106"/>
          <a:stretch/>
        </p:blipFill>
        <p:spPr bwMode="auto">
          <a:xfrm>
            <a:off x="2814515" y="1420379"/>
            <a:ext cx="6152840" cy="33276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069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E9A5-C3ED-3B55-E83D-5BE70B5B7688}"/>
              </a:ext>
            </a:extLst>
          </p:cNvPr>
          <p:cNvSpPr>
            <a:spLocks noGrp="1"/>
          </p:cNvSpPr>
          <p:nvPr>
            <p:ph type="title"/>
          </p:nvPr>
        </p:nvSpPr>
        <p:spPr>
          <a:xfrm>
            <a:off x="838200" y="228600"/>
            <a:ext cx="10515600" cy="748146"/>
          </a:xfrm>
        </p:spPr>
        <p:txBody>
          <a:bodyPr/>
          <a:lstStyle/>
          <a:p>
            <a:pPr algn="ctr"/>
            <a:r>
              <a:rPr lang="en-IN" b="1" u="sng" dirty="0">
                <a:highlight>
                  <a:srgbClr val="FFFF00"/>
                </a:highlight>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BA9311B7-C5CD-60D4-7035-7B678B6F0922}"/>
              </a:ext>
            </a:extLst>
          </p:cNvPr>
          <p:cNvSpPr>
            <a:spLocks noGrp="1"/>
          </p:cNvSpPr>
          <p:nvPr>
            <p:ph idx="1"/>
          </p:nvPr>
        </p:nvSpPr>
        <p:spPr>
          <a:xfrm>
            <a:off x="838200" y="1139825"/>
            <a:ext cx="10515600" cy="5209020"/>
          </a:xfrm>
        </p:spPr>
        <p:txBody>
          <a:bodyPr>
            <a:normAutofit/>
          </a:bodyPr>
          <a:lstStyle/>
          <a:p>
            <a:r>
              <a:rPr lang="en-US" sz="2000" dirty="0"/>
              <a:t>Face recognition systems are currently associated with many top technological companies and industries making the work of face recognition easier. </a:t>
            </a:r>
          </a:p>
          <a:p>
            <a:r>
              <a:rPr lang="en-US" sz="2000" dirty="0"/>
              <a:t>The use of python programming and OpenCV makes it an easier and handy tool or system which can be made by anyone according to their requirement. </a:t>
            </a:r>
          </a:p>
          <a:p>
            <a:r>
              <a:rPr lang="en-US" sz="2000" dirty="0"/>
              <a:t>The proposed system discussed in this project will be helpful for many as it is user friendly and cost-efficient system. </a:t>
            </a:r>
          </a:p>
          <a:p>
            <a:pPr>
              <a:buFont typeface="Wingdings" panose="05000000000000000000" pitchFamily="2" charset="2"/>
              <a:buChar char="Ø"/>
            </a:pPr>
            <a:r>
              <a:rPr lang="en-IN" sz="2400" b="1" i="1" dirty="0">
                <a:solidFill>
                  <a:srgbClr val="FF0000"/>
                </a:solidFill>
              </a:rPr>
              <a:t>Advantages:</a:t>
            </a:r>
          </a:p>
          <a:p>
            <a:pPr marL="0" indent="0">
              <a:buNone/>
            </a:pPr>
            <a:r>
              <a:rPr lang="en-US" sz="2000" dirty="0"/>
              <a:t>The advantages of the face recognition system include faster processing, automation of the identity, breach of privacy, massive data storage, enhanced security, real time face recognition of students in schools and colleges, employees at offices, smartphone unlock and many more.</a:t>
            </a:r>
          </a:p>
          <a:p>
            <a:pPr>
              <a:buFont typeface="Wingdings" panose="05000000000000000000" pitchFamily="2" charset="2"/>
              <a:buChar char="Ø"/>
            </a:pPr>
            <a:r>
              <a:rPr lang="en-IN" sz="2400" b="1" i="1" dirty="0">
                <a:solidFill>
                  <a:srgbClr val="FF0000"/>
                </a:solidFill>
              </a:rPr>
              <a:t>Disadvantages:</a:t>
            </a:r>
          </a:p>
          <a:p>
            <a:pPr marL="0" indent="0">
              <a:buNone/>
            </a:pPr>
            <a:r>
              <a:rPr lang="en-US" sz="2000" dirty="0"/>
              <a:t>Few disadvantages in this system include the costing, or the funding, very good cameras of high definition are required, poor image quality may limit the effectiveness of this system, size of the image will matter because it becomes difficult to recognize the face in small images. </a:t>
            </a:r>
            <a:endParaRPr lang="en-IN" sz="2000" dirty="0"/>
          </a:p>
        </p:txBody>
      </p:sp>
    </p:spTree>
    <p:extLst>
      <p:ext uri="{BB962C8B-B14F-4D97-AF65-F5344CB8AC3E}">
        <p14:creationId xmlns:p14="http://schemas.microsoft.com/office/powerpoint/2010/main" val="2770719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1082</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Calibri Light</vt:lpstr>
      <vt:lpstr>Courier New</vt:lpstr>
      <vt:lpstr>Times New Roman</vt:lpstr>
      <vt:lpstr>Wingdings</vt:lpstr>
      <vt:lpstr>Office Theme</vt:lpstr>
      <vt:lpstr>FACE RECOGNITION SYSTEM</vt:lpstr>
      <vt:lpstr>INTRODUCTION</vt:lpstr>
      <vt:lpstr>PowerPoint Presentation</vt:lpstr>
      <vt:lpstr>METHODOLOGY</vt:lpstr>
      <vt:lpstr>Brief Understanding of the Code:-</vt:lpstr>
      <vt:lpstr>PowerPoint Presentation</vt:lpstr>
      <vt:lpstr>RESULTS AND DISCUSSIONS</vt:lpstr>
      <vt:lpstr>Final output of the Program:-</vt:lpstr>
      <vt:lpstr>CONCLUSION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dc:title>
  <dc:creator>Ruudra Amola</dc:creator>
  <cp:lastModifiedBy>Ruudra Amola</cp:lastModifiedBy>
  <cp:revision>1</cp:revision>
  <dcterms:created xsi:type="dcterms:W3CDTF">2023-01-04T20:42:42Z</dcterms:created>
  <dcterms:modified xsi:type="dcterms:W3CDTF">2023-01-06T10:48:34Z</dcterms:modified>
</cp:coreProperties>
</file>