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 id="261" r:id="rId4"/>
    <p:sldId id="262" r:id="rId5"/>
    <p:sldId id="263" r:id="rId6"/>
    <p:sldId id="264" r:id="rId7"/>
    <p:sldId id="265" r:id="rId8"/>
    <p:sldId id="270" r:id="rId9"/>
    <p:sldId id="267"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08A009-DDEB-4B95-A42C-0AC984152D16}" v="3" dt="2023-07-14T21:29:26.5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udra Amola" userId="0ecd284e991e793f" providerId="LiveId" clId="{DE517F1B-FF55-478E-B762-85D2621048AC}"/>
    <pc:docChg chg="undo custSel addSld delSld modSld">
      <pc:chgData name="Ruudra Amola" userId="0ecd284e991e793f" providerId="LiveId" clId="{DE517F1B-FF55-478E-B762-85D2621048AC}" dt="2023-01-06T10:48:32.072" v="1158" actId="1076"/>
      <pc:docMkLst>
        <pc:docMk/>
      </pc:docMkLst>
      <pc:sldChg chg="new del">
        <pc:chgData name="Ruudra Amola" userId="0ecd284e991e793f" providerId="LiveId" clId="{DE517F1B-FF55-478E-B762-85D2621048AC}" dt="2023-01-04T20:54:37.982" v="263" actId="47"/>
        <pc:sldMkLst>
          <pc:docMk/>
          <pc:sldMk cId="2964165790" sldId="256"/>
        </pc:sldMkLst>
      </pc:sldChg>
      <pc:sldChg chg="new del">
        <pc:chgData name="Ruudra Amola" userId="0ecd284e991e793f" providerId="LiveId" clId="{DE517F1B-FF55-478E-B762-85D2621048AC}" dt="2023-01-04T20:47:39.946" v="3" actId="47"/>
        <pc:sldMkLst>
          <pc:docMk/>
          <pc:sldMk cId="1917157689" sldId="257"/>
        </pc:sldMkLst>
      </pc:sldChg>
      <pc:sldChg chg="addSp delSp modSp new mod setBg addAnim delAnim">
        <pc:chgData name="Ruudra Amola" userId="0ecd284e991e793f" providerId="LiveId" clId="{DE517F1B-FF55-478E-B762-85D2621048AC}" dt="2023-01-06T10:48:32.072" v="1158" actId="1076"/>
        <pc:sldMkLst>
          <pc:docMk/>
          <pc:sldMk cId="771433555" sldId="258"/>
        </pc:sldMkLst>
        <pc:spChg chg="mod">
          <ac:chgData name="Ruudra Amola" userId="0ecd284e991e793f" providerId="LiveId" clId="{DE517F1B-FF55-478E-B762-85D2621048AC}" dt="2023-01-04T20:55:00.553" v="265" actId="14100"/>
          <ac:spMkLst>
            <pc:docMk/>
            <pc:sldMk cId="771433555" sldId="258"/>
            <ac:spMk id="2" creationId="{B599F56A-6472-1206-7155-C1175DF0837E}"/>
          </ac:spMkLst>
        </pc:spChg>
        <pc:spChg chg="mod">
          <ac:chgData name="Ruudra Amola" userId="0ecd284e991e793f" providerId="LiveId" clId="{DE517F1B-FF55-478E-B762-85D2621048AC}" dt="2023-01-06T10:48:19.307" v="1157" actId="20577"/>
          <ac:spMkLst>
            <pc:docMk/>
            <pc:sldMk cId="771433555" sldId="258"/>
            <ac:spMk id="3" creationId="{5FFA297F-9D22-A8CC-0680-A89F8312C7F0}"/>
          </ac:spMkLst>
        </pc:spChg>
        <pc:spChg chg="add">
          <ac:chgData name="Ruudra Amola" userId="0ecd284e991e793f" providerId="LiveId" clId="{DE517F1B-FF55-478E-B762-85D2621048AC}" dt="2023-01-04T20:53:11.452" v="206" actId="26606"/>
          <ac:spMkLst>
            <pc:docMk/>
            <pc:sldMk cId="771433555" sldId="258"/>
            <ac:spMk id="9" creationId="{0700D48D-C9AA-4000-A912-29A4FEA98A9F}"/>
          </ac:spMkLst>
        </pc:spChg>
        <pc:spChg chg="add del">
          <ac:chgData name="Ruudra Amola" userId="0ecd284e991e793f" providerId="LiveId" clId="{DE517F1B-FF55-478E-B762-85D2621048AC}" dt="2023-01-04T20:52:06.570" v="202" actId="26606"/>
          <ac:spMkLst>
            <pc:docMk/>
            <pc:sldMk cId="771433555" sldId="258"/>
            <ac:spMk id="10" creationId="{07322A9E-F1EC-405E-8971-BA906EFFCCB8}"/>
          </ac:spMkLst>
        </pc:spChg>
        <pc:spChg chg="add del">
          <ac:chgData name="Ruudra Amola" userId="0ecd284e991e793f" providerId="LiveId" clId="{DE517F1B-FF55-478E-B762-85D2621048AC}" dt="2023-01-04T20:52:06.570" v="202" actId="26606"/>
          <ac:spMkLst>
            <pc:docMk/>
            <pc:sldMk cId="771433555" sldId="258"/>
            <ac:spMk id="12" creationId="{A5704422-1118-4FD1-95AD-29A064EB80D9}"/>
          </ac:spMkLst>
        </pc:spChg>
        <pc:spChg chg="add del">
          <ac:chgData name="Ruudra Amola" userId="0ecd284e991e793f" providerId="LiveId" clId="{DE517F1B-FF55-478E-B762-85D2621048AC}" dt="2023-01-04T20:52:06.570" v="202" actId="26606"/>
          <ac:spMkLst>
            <pc:docMk/>
            <pc:sldMk cId="771433555" sldId="258"/>
            <ac:spMk id="14" creationId="{A88B2AAA-B805-498E-A9E6-98B885855498}"/>
          </ac:spMkLst>
        </pc:spChg>
        <pc:spChg chg="add del">
          <ac:chgData name="Ruudra Amola" userId="0ecd284e991e793f" providerId="LiveId" clId="{DE517F1B-FF55-478E-B762-85D2621048AC}" dt="2023-01-04T20:52:06.570" v="202" actId="26606"/>
          <ac:spMkLst>
            <pc:docMk/>
            <pc:sldMk cId="771433555" sldId="258"/>
            <ac:spMk id="16" creationId="{9B8051E0-19D7-43E1-BFD9-E6DBFEB3A3F1}"/>
          </ac:spMkLst>
        </pc:spChg>
        <pc:spChg chg="add del">
          <ac:chgData name="Ruudra Amola" userId="0ecd284e991e793f" providerId="LiveId" clId="{DE517F1B-FF55-478E-B762-85D2621048AC}" dt="2023-01-04T20:52:06.570" v="202" actId="26606"/>
          <ac:spMkLst>
            <pc:docMk/>
            <pc:sldMk cId="771433555" sldId="258"/>
            <ac:spMk id="18" creationId="{4EDB2B02-86A2-46F5-A4BE-B7D9B10411D6}"/>
          </ac:spMkLst>
        </pc:spChg>
        <pc:spChg chg="add del">
          <ac:chgData name="Ruudra Amola" userId="0ecd284e991e793f" providerId="LiveId" clId="{DE517F1B-FF55-478E-B762-85D2621048AC}" dt="2023-01-04T20:52:06.570" v="202" actId="26606"/>
          <ac:spMkLst>
            <pc:docMk/>
            <pc:sldMk cId="771433555" sldId="258"/>
            <ac:spMk id="20" creationId="{43954639-FB5D-41F4-9560-6F6DFE778425}"/>
          </ac:spMkLst>
        </pc:spChg>
        <pc:spChg chg="add del">
          <ac:chgData name="Ruudra Amola" userId="0ecd284e991e793f" providerId="LiveId" clId="{DE517F1B-FF55-478E-B762-85D2621048AC}" dt="2023-01-04T20:52:06.570" v="202" actId="26606"/>
          <ac:spMkLst>
            <pc:docMk/>
            <pc:sldMk cId="771433555" sldId="258"/>
            <ac:spMk id="22" creationId="{E898931C-0323-41FA-A036-20F818B1FF81}"/>
          </ac:spMkLst>
        </pc:spChg>
        <pc:spChg chg="add del">
          <ac:chgData name="Ruudra Amola" userId="0ecd284e991e793f" providerId="LiveId" clId="{DE517F1B-FF55-478E-B762-85D2621048AC}" dt="2023-01-04T20:52:06.570" v="202" actId="26606"/>
          <ac:spMkLst>
            <pc:docMk/>
            <pc:sldMk cId="771433555" sldId="258"/>
            <ac:spMk id="24" creationId="{89AFE9DD-0792-4B98-B4EB-97ACA17E6AA8}"/>
          </ac:spMkLst>
        </pc:spChg>
        <pc:spChg chg="add del">
          <ac:chgData name="Ruudra Amola" userId="0ecd284e991e793f" providerId="LiveId" clId="{DE517F1B-FF55-478E-B762-85D2621048AC}" dt="2023-01-04T20:52:06.570" v="202" actId="26606"/>
          <ac:spMkLst>
            <pc:docMk/>
            <pc:sldMk cId="771433555" sldId="258"/>
            <ac:spMk id="26" creationId="{3981F5C4-9AE1-404E-AF44-A4E6DB374F9D}"/>
          </ac:spMkLst>
        </pc:spChg>
        <pc:spChg chg="add del">
          <ac:chgData name="Ruudra Amola" userId="0ecd284e991e793f" providerId="LiveId" clId="{DE517F1B-FF55-478E-B762-85D2621048AC}" dt="2023-01-04T20:52:06.570" v="202" actId="26606"/>
          <ac:spMkLst>
            <pc:docMk/>
            <pc:sldMk cId="771433555" sldId="258"/>
            <ac:spMk id="28" creationId="{763C1781-8726-4FAC-8C45-FF40376BE409}"/>
          </ac:spMkLst>
        </pc:spChg>
        <pc:spChg chg="add del">
          <ac:chgData name="Ruudra Amola" userId="0ecd284e991e793f" providerId="LiveId" clId="{DE517F1B-FF55-478E-B762-85D2621048AC}" dt="2023-01-04T20:52:06.570" v="202" actId="26606"/>
          <ac:spMkLst>
            <pc:docMk/>
            <pc:sldMk cId="771433555" sldId="258"/>
            <ac:spMk id="30" creationId="{301491B5-56C7-43DC-A3D9-861EECCA056A}"/>
          </ac:spMkLst>
        </pc:spChg>
        <pc:spChg chg="add del">
          <ac:chgData name="Ruudra Amola" userId="0ecd284e991e793f" providerId="LiveId" clId="{DE517F1B-FF55-478E-B762-85D2621048AC}" dt="2023-01-04T20:52:06.570" v="202" actId="26606"/>
          <ac:spMkLst>
            <pc:docMk/>
            <pc:sldMk cId="771433555" sldId="258"/>
            <ac:spMk id="32" creationId="{237E2353-22DF-46E0-A200-FB30F8F394E2}"/>
          </ac:spMkLst>
        </pc:spChg>
        <pc:spChg chg="add del">
          <ac:chgData name="Ruudra Amola" userId="0ecd284e991e793f" providerId="LiveId" clId="{DE517F1B-FF55-478E-B762-85D2621048AC}" dt="2023-01-04T20:52:06.570" v="202" actId="26606"/>
          <ac:spMkLst>
            <pc:docMk/>
            <pc:sldMk cId="771433555" sldId="258"/>
            <ac:spMk id="34" creationId="{DD6138DB-057B-45F7-A5F4-E7BFDA20D02C}"/>
          </ac:spMkLst>
        </pc:spChg>
        <pc:spChg chg="add del">
          <ac:chgData name="Ruudra Amola" userId="0ecd284e991e793f" providerId="LiveId" clId="{DE517F1B-FF55-478E-B762-85D2621048AC}" dt="2023-01-04T20:52:06.570" v="202" actId="26606"/>
          <ac:spMkLst>
            <pc:docMk/>
            <pc:sldMk cId="771433555" sldId="258"/>
            <ac:spMk id="36" creationId="{79A54AB1-B64F-4843-BFAB-81CB74E66B65}"/>
          </ac:spMkLst>
        </pc:spChg>
        <pc:picChg chg="add mod ord">
          <ac:chgData name="Ruudra Amola" userId="0ecd284e991e793f" providerId="LiveId" clId="{DE517F1B-FF55-478E-B762-85D2621048AC}" dt="2023-01-06T10:48:32.072" v="1158" actId="1076"/>
          <ac:picMkLst>
            <pc:docMk/>
            <pc:sldMk cId="771433555" sldId="258"/>
            <ac:picMk id="5" creationId="{E7055C33-099F-0A2E-C511-150DBD1155F5}"/>
          </ac:picMkLst>
        </pc:picChg>
        <pc:picChg chg="add mod">
          <ac:chgData name="Ruudra Amola" userId="0ecd284e991e793f" providerId="LiveId" clId="{DE517F1B-FF55-478E-B762-85D2621048AC}" dt="2023-01-04T20:55:54.429" v="270" actId="1076"/>
          <ac:picMkLst>
            <pc:docMk/>
            <pc:sldMk cId="771433555" sldId="258"/>
            <ac:picMk id="7" creationId="{E0D1D2E4-93E6-6C3D-67BC-9CDF47BCA81B}"/>
          </ac:picMkLst>
        </pc:picChg>
        <pc:cxnChg chg="add">
          <ac:chgData name="Ruudra Amola" userId="0ecd284e991e793f" providerId="LiveId" clId="{DE517F1B-FF55-478E-B762-85D2621048AC}" dt="2023-01-04T20:53:11.452" v="206" actId="26606"/>
          <ac:cxnSpMkLst>
            <pc:docMk/>
            <pc:sldMk cId="771433555" sldId="258"/>
            <ac:cxnSpMk id="11" creationId="{805E69BC-D844-4AB5-9E35-ED458EE29655}"/>
          </ac:cxnSpMkLst>
        </pc:cxnChg>
        <pc:cxnChg chg="add">
          <ac:chgData name="Ruudra Amola" userId="0ecd284e991e793f" providerId="LiveId" clId="{DE517F1B-FF55-478E-B762-85D2621048AC}" dt="2023-01-04T20:53:11.452" v="206" actId="26606"/>
          <ac:cxnSpMkLst>
            <pc:docMk/>
            <pc:sldMk cId="771433555" sldId="258"/>
            <ac:cxnSpMk id="13" creationId="{4312C673-8179-457E-AD2A-D1FAE4CC961A}"/>
          </ac:cxnSpMkLst>
        </pc:cxnChg>
      </pc:sldChg>
      <pc:sldChg chg="modSp new del mod">
        <pc:chgData name="Ruudra Amola" userId="0ecd284e991e793f" providerId="LiveId" clId="{DE517F1B-FF55-478E-B762-85D2621048AC}" dt="2023-01-04T20:57:50.471" v="296" actId="47"/>
        <pc:sldMkLst>
          <pc:docMk/>
          <pc:sldMk cId="1809783525" sldId="259"/>
        </pc:sldMkLst>
        <pc:spChg chg="mod">
          <ac:chgData name="Ruudra Amola" userId="0ecd284e991e793f" providerId="LiveId" clId="{DE517F1B-FF55-478E-B762-85D2621048AC}" dt="2023-01-04T20:57:15.660" v="292" actId="1076"/>
          <ac:spMkLst>
            <pc:docMk/>
            <pc:sldMk cId="1809783525" sldId="259"/>
            <ac:spMk id="2" creationId="{682F368E-1EAE-CB15-4DEC-AC922E1FBF58}"/>
          </ac:spMkLst>
        </pc:spChg>
      </pc:sldChg>
      <pc:sldChg chg="addSp delSp modSp new mod setBg">
        <pc:chgData name="Ruudra Amola" userId="0ecd284e991e793f" providerId="LiveId" clId="{DE517F1B-FF55-478E-B762-85D2621048AC}" dt="2023-01-06T10:45:38.167" v="1134" actId="114"/>
        <pc:sldMkLst>
          <pc:docMk/>
          <pc:sldMk cId="3419445579" sldId="260"/>
        </pc:sldMkLst>
        <pc:spChg chg="mod">
          <ac:chgData name="Ruudra Amola" userId="0ecd284e991e793f" providerId="LiveId" clId="{DE517F1B-FF55-478E-B762-85D2621048AC}" dt="2023-01-06T10:44:47.815" v="1125" actId="13926"/>
          <ac:spMkLst>
            <pc:docMk/>
            <pc:sldMk cId="3419445579" sldId="260"/>
            <ac:spMk id="2" creationId="{646AC30F-F5F1-333E-5D1D-1D3823F493A3}"/>
          </ac:spMkLst>
        </pc:spChg>
        <pc:spChg chg="mod">
          <ac:chgData name="Ruudra Amola" userId="0ecd284e991e793f" providerId="LiveId" clId="{DE517F1B-FF55-478E-B762-85D2621048AC}" dt="2023-01-06T10:45:38.167" v="1134" actId="114"/>
          <ac:spMkLst>
            <pc:docMk/>
            <pc:sldMk cId="3419445579" sldId="260"/>
            <ac:spMk id="3" creationId="{3A640A41-EE51-9CB7-71C1-9257DAB3E0F6}"/>
          </ac:spMkLst>
        </pc:spChg>
        <pc:spChg chg="add del">
          <ac:chgData name="Ruudra Amola" userId="0ecd284e991e793f" providerId="LiveId" clId="{DE517F1B-FF55-478E-B762-85D2621048AC}" dt="2023-01-06T09:43:30.680" v="822" actId="26606"/>
          <ac:spMkLst>
            <pc:docMk/>
            <pc:sldMk cId="3419445579" sldId="260"/>
            <ac:spMk id="9" creationId="{2B566528-1B12-4246-9431-5C2D7D081168}"/>
          </ac:spMkLst>
        </pc:spChg>
        <pc:grpChg chg="add del">
          <ac:chgData name="Ruudra Amola" userId="0ecd284e991e793f" providerId="LiveId" clId="{DE517F1B-FF55-478E-B762-85D2621048AC}" dt="2023-01-06T09:43:30.680" v="822" actId="26606"/>
          <ac:grpSpMkLst>
            <pc:docMk/>
            <pc:sldMk cId="3419445579" sldId="260"/>
            <ac:grpSpMk id="11" creationId="{FA366754-A2F4-475B-8217-AB06F5F15F36}"/>
          </ac:grpSpMkLst>
        </pc:grpChg>
        <pc:grpChg chg="add del">
          <ac:chgData name="Ruudra Amola" userId="0ecd284e991e793f" providerId="LiveId" clId="{DE517F1B-FF55-478E-B762-85D2621048AC}" dt="2023-01-06T09:43:30.680" v="822" actId="26606"/>
          <ac:grpSpMkLst>
            <pc:docMk/>
            <pc:sldMk cId="3419445579" sldId="260"/>
            <ac:grpSpMk id="15" creationId="{828A5161-06F1-46CF-8AD7-844680A59E13}"/>
          </ac:grpSpMkLst>
        </pc:grpChg>
        <pc:picChg chg="add mod">
          <ac:chgData name="Ruudra Amola" userId="0ecd284e991e793f" providerId="LiveId" clId="{DE517F1B-FF55-478E-B762-85D2621048AC}" dt="2023-01-06T09:43:30.680" v="822" actId="26606"/>
          <ac:picMkLst>
            <pc:docMk/>
            <pc:sldMk cId="3419445579" sldId="260"/>
            <ac:picMk id="4" creationId="{F2C14FAE-CDEE-A460-F102-B7C716BED18D}"/>
          </ac:picMkLst>
        </pc:picChg>
      </pc:sldChg>
      <pc:sldChg chg="delSp modSp new mod">
        <pc:chgData name="Ruudra Amola" userId="0ecd284e991e793f" providerId="LiveId" clId="{DE517F1B-FF55-478E-B762-85D2621048AC}" dt="2023-01-06T10:31:54.583" v="1002" actId="20577"/>
        <pc:sldMkLst>
          <pc:docMk/>
          <pc:sldMk cId="802005614" sldId="261"/>
        </pc:sldMkLst>
        <pc:spChg chg="del mod">
          <ac:chgData name="Ruudra Amola" userId="0ecd284e991e793f" providerId="LiveId" clId="{DE517F1B-FF55-478E-B762-85D2621048AC}" dt="2023-01-04T21:22:19.995" v="524" actId="21"/>
          <ac:spMkLst>
            <pc:docMk/>
            <pc:sldMk cId="802005614" sldId="261"/>
            <ac:spMk id="2" creationId="{5F2D277B-EC55-06C0-923C-63A3FB5CBE09}"/>
          </ac:spMkLst>
        </pc:spChg>
        <pc:spChg chg="mod">
          <ac:chgData name="Ruudra Amola" userId="0ecd284e991e793f" providerId="LiveId" clId="{DE517F1B-FF55-478E-B762-85D2621048AC}" dt="2023-01-06T10:31:54.583" v="1002" actId="20577"/>
          <ac:spMkLst>
            <pc:docMk/>
            <pc:sldMk cId="802005614" sldId="261"/>
            <ac:spMk id="3" creationId="{97344920-FD17-646B-F972-488B7CC56182}"/>
          </ac:spMkLst>
        </pc:spChg>
      </pc:sldChg>
      <pc:sldChg chg="addSp delSp modSp new mod setBg">
        <pc:chgData name="Ruudra Amola" userId="0ecd284e991e793f" providerId="LiveId" clId="{DE517F1B-FF55-478E-B762-85D2621048AC}" dt="2023-01-06T10:44:52.031" v="1126" actId="13926"/>
        <pc:sldMkLst>
          <pc:docMk/>
          <pc:sldMk cId="3224479751" sldId="262"/>
        </pc:sldMkLst>
        <pc:spChg chg="mod">
          <ac:chgData name="Ruudra Amola" userId="0ecd284e991e793f" providerId="LiveId" clId="{DE517F1B-FF55-478E-B762-85D2621048AC}" dt="2023-01-06T10:44:52.031" v="1126" actId="13926"/>
          <ac:spMkLst>
            <pc:docMk/>
            <pc:sldMk cId="3224479751" sldId="262"/>
            <ac:spMk id="2" creationId="{624CBD31-16BD-69C8-CE2A-ABDEFB686B63}"/>
          </ac:spMkLst>
        </pc:spChg>
        <pc:spChg chg="mod">
          <ac:chgData name="Ruudra Amola" userId="0ecd284e991e793f" providerId="LiveId" clId="{DE517F1B-FF55-478E-B762-85D2621048AC}" dt="2023-01-06T10:43:17.071" v="1118"/>
          <ac:spMkLst>
            <pc:docMk/>
            <pc:sldMk cId="3224479751" sldId="262"/>
            <ac:spMk id="3" creationId="{8C84C83A-8146-4B29-0271-3ABFEB64CAC5}"/>
          </ac:spMkLst>
        </pc:spChg>
        <pc:spChg chg="add del">
          <ac:chgData name="Ruudra Amola" userId="0ecd284e991e793f" providerId="LiveId" clId="{DE517F1B-FF55-478E-B762-85D2621048AC}" dt="2023-01-06T09:43:31.776" v="824" actId="26606"/>
          <ac:spMkLst>
            <pc:docMk/>
            <pc:sldMk cId="3224479751" sldId="262"/>
            <ac:spMk id="8" creationId="{2B566528-1B12-4246-9431-5C2D7D081168}"/>
          </ac:spMkLst>
        </pc:spChg>
        <pc:spChg chg="add del">
          <ac:chgData name="Ruudra Amola" userId="0ecd284e991e793f" providerId="LiveId" clId="{DE517F1B-FF55-478E-B762-85D2621048AC}" dt="2023-01-06T09:43:31.776" v="824" actId="26606"/>
          <ac:spMkLst>
            <pc:docMk/>
            <pc:sldMk cId="3224479751" sldId="262"/>
            <ac:spMk id="10" creationId="{2E80C965-DB6D-4F81-9E9E-B027384D0BD6}"/>
          </ac:spMkLst>
        </pc:spChg>
        <pc:spChg chg="add del">
          <ac:chgData name="Ruudra Amola" userId="0ecd284e991e793f" providerId="LiveId" clId="{DE517F1B-FF55-478E-B762-85D2621048AC}" dt="2023-01-06T09:43:31.776" v="824" actId="26606"/>
          <ac:spMkLst>
            <pc:docMk/>
            <pc:sldMk cId="3224479751" sldId="262"/>
            <ac:spMk id="12" creationId="{A580F890-B085-4E95-96AA-55AEBEC5CE6E}"/>
          </ac:spMkLst>
        </pc:spChg>
        <pc:spChg chg="add del">
          <ac:chgData name="Ruudra Amola" userId="0ecd284e991e793f" providerId="LiveId" clId="{DE517F1B-FF55-478E-B762-85D2621048AC}" dt="2023-01-06T09:43:31.776" v="824" actId="26606"/>
          <ac:spMkLst>
            <pc:docMk/>
            <pc:sldMk cId="3224479751" sldId="262"/>
            <ac:spMk id="14" creationId="{D3F51FEB-38FB-4F6C-9F7B-2F2AFAB65463}"/>
          </ac:spMkLst>
        </pc:spChg>
        <pc:spChg chg="add del">
          <ac:chgData name="Ruudra Amola" userId="0ecd284e991e793f" providerId="LiveId" clId="{DE517F1B-FF55-478E-B762-85D2621048AC}" dt="2023-01-06T09:43:31.776" v="824" actId="26606"/>
          <ac:spMkLst>
            <pc:docMk/>
            <pc:sldMk cId="3224479751" sldId="262"/>
            <ac:spMk id="16" creationId="{1E547BA6-BAE0-43BB-A7CA-60F69CE252F0}"/>
          </ac:spMkLst>
        </pc:spChg>
      </pc:sldChg>
      <pc:sldChg chg="modSp new mod">
        <pc:chgData name="Ruudra Amola" userId="0ecd284e991e793f" providerId="LiveId" clId="{DE517F1B-FF55-478E-B762-85D2621048AC}" dt="2023-01-06T10:45:47.992" v="1136" actId="114"/>
        <pc:sldMkLst>
          <pc:docMk/>
          <pc:sldMk cId="4124254708" sldId="263"/>
        </pc:sldMkLst>
        <pc:spChg chg="mod">
          <ac:chgData name="Ruudra Amola" userId="0ecd284e991e793f" providerId="LiveId" clId="{DE517F1B-FF55-478E-B762-85D2621048AC}" dt="2023-01-06T09:23:30.377" v="689" actId="2711"/>
          <ac:spMkLst>
            <pc:docMk/>
            <pc:sldMk cId="4124254708" sldId="263"/>
            <ac:spMk id="2" creationId="{DBF5A37E-3EB1-F490-0EDE-A55AC8BB7BAA}"/>
          </ac:spMkLst>
        </pc:spChg>
        <pc:spChg chg="mod">
          <ac:chgData name="Ruudra Amola" userId="0ecd284e991e793f" providerId="LiveId" clId="{DE517F1B-FF55-478E-B762-85D2621048AC}" dt="2023-01-06T10:45:47.992" v="1136" actId="114"/>
          <ac:spMkLst>
            <pc:docMk/>
            <pc:sldMk cId="4124254708" sldId="263"/>
            <ac:spMk id="3" creationId="{9779D9CF-D7D3-120E-27A7-60A17BB5988D}"/>
          </ac:spMkLst>
        </pc:spChg>
      </pc:sldChg>
      <pc:sldChg chg="delSp modSp new del mod">
        <pc:chgData name="Ruudra Amola" userId="0ecd284e991e793f" providerId="LiveId" clId="{DE517F1B-FF55-478E-B762-85D2621048AC}" dt="2023-01-06T09:21:19.781" v="638" actId="47"/>
        <pc:sldMkLst>
          <pc:docMk/>
          <pc:sldMk cId="4158272118" sldId="263"/>
        </pc:sldMkLst>
        <pc:spChg chg="del mod">
          <ac:chgData name="Ruudra Amola" userId="0ecd284e991e793f" providerId="LiveId" clId="{DE517F1B-FF55-478E-B762-85D2621048AC}" dt="2023-01-06T09:19:55.374" v="632" actId="21"/>
          <ac:spMkLst>
            <pc:docMk/>
            <pc:sldMk cId="4158272118" sldId="263"/>
            <ac:spMk id="2" creationId="{7FB98C61-C6F2-05FC-6C9F-87A965EA6677}"/>
          </ac:spMkLst>
        </pc:spChg>
        <pc:spChg chg="mod">
          <ac:chgData name="Ruudra Amola" userId="0ecd284e991e793f" providerId="LiveId" clId="{DE517F1B-FF55-478E-B762-85D2621048AC}" dt="2023-01-06T09:21:15.594" v="637" actId="5793"/>
          <ac:spMkLst>
            <pc:docMk/>
            <pc:sldMk cId="4158272118" sldId="263"/>
            <ac:spMk id="3" creationId="{F6E4031B-3B20-ACD4-9261-07C95291F369}"/>
          </ac:spMkLst>
        </pc:spChg>
      </pc:sldChg>
      <pc:sldChg chg="delSp modSp new mod">
        <pc:chgData name="Ruudra Amola" userId="0ecd284e991e793f" providerId="LiveId" clId="{DE517F1B-FF55-478E-B762-85D2621048AC}" dt="2023-01-06T09:39:13.552" v="773" actId="20577"/>
        <pc:sldMkLst>
          <pc:docMk/>
          <pc:sldMk cId="4147569504" sldId="264"/>
        </pc:sldMkLst>
        <pc:spChg chg="del mod">
          <ac:chgData name="Ruudra Amola" userId="0ecd284e991e793f" providerId="LiveId" clId="{DE517F1B-FF55-478E-B762-85D2621048AC}" dt="2023-01-06T09:35:57.904" v="757" actId="21"/>
          <ac:spMkLst>
            <pc:docMk/>
            <pc:sldMk cId="4147569504" sldId="264"/>
            <ac:spMk id="2" creationId="{E84BFB2B-1958-7E17-34FF-CC45200F8773}"/>
          </ac:spMkLst>
        </pc:spChg>
        <pc:spChg chg="mod">
          <ac:chgData name="Ruudra Amola" userId="0ecd284e991e793f" providerId="LiveId" clId="{DE517F1B-FF55-478E-B762-85D2621048AC}" dt="2023-01-06T09:39:13.552" v="773" actId="20577"/>
          <ac:spMkLst>
            <pc:docMk/>
            <pc:sldMk cId="4147569504" sldId="264"/>
            <ac:spMk id="3" creationId="{43B83003-69D1-2143-D2D0-C1884B7FB66B}"/>
          </ac:spMkLst>
        </pc:spChg>
      </pc:sldChg>
      <pc:sldChg chg="addSp delSp modSp new mod setBg">
        <pc:chgData name="Ruudra Amola" userId="0ecd284e991e793f" providerId="LiveId" clId="{DE517F1B-FF55-478E-B762-85D2621048AC}" dt="2023-01-06T10:48:03.559" v="1156" actId="20577"/>
        <pc:sldMkLst>
          <pc:docMk/>
          <pc:sldMk cId="1276880383" sldId="265"/>
        </pc:sldMkLst>
        <pc:spChg chg="mod">
          <ac:chgData name="Ruudra Amola" userId="0ecd284e991e793f" providerId="LiveId" clId="{DE517F1B-FF55-478E-B762-85D2621048AC}" dt="2023-01-06T10:45:15.355" v="1131" actId="13926"/>
          <ac:spMkLst>
            <pc:docMk/>
            <pc:sldMk cId="1276880383" sldId="265"/>
            <ac:spMk id="2" creationId="{30641F7F-FD58-5286-A347-E529F8991301}"/>
          </ac:spMkLst>
        </pc:spChg>
        <pc:spChg chg="del mod">
          <ac:chgData name="Ruudra Amola" userId="0ecd284e991e793f" providerId="LiveId" clId="{DE517F1B-FF55-478E-B762-85D2621048AC}" dt="2023-01-06T09:41:27.929" v="803"/>
          <ac:spMkLst>
            <pc:docMk/>
            <pc:sldMk cId="1276880383" sldId="265"/>
            <ac:spMk id="3" creationId="{64A8F19A-5ADA-E3B2-6AB8-4ABF12176247}"/>
          </ac:spMkLst>
        </pc:spChg>
        <pc:spChg chg="add mod">
          <ac:chgData name="Ruudra Amola" userId="0ecd284e991e793f" providerId="LiveId" clId="{DE517F1B-FF55-478E-B762-85D2621048AC}" dt="2023-01-06T10:48:03.559" v="1156" actId="20577"/>
          <ac:spMkLst>
            <pc:docMk/>
            <pc:sldMk cId="1276880383" sldId="265"/>
            <ac:spMk id="6" creationId="{05937381-D55D-8A19-D9A2-30983B850CA7}"/>
          </ac:spMkLst>
        </pc:spChg>
        <pc:spChg chg="add del">
          <ac:chgData name="Ruudra Amola" userId="0ecd284e991e793f" providerId="LiveId" clId="{DE517F1B-FF55-478E-B762-85D2621048AC}" dt="2023-01-06T09:44:10.862" v="831" actId="26606"/>
          <ac:spMkLst>
            <pc:docMk/>
            <pc:sldMk cId="1276880383" sldId="265"/>
            <ac:spMk id="8" creationId="{7EEE3191-5B63-6EFD-871A-D4ED7EC1DD5F}"/>
          </ac:spMkLst>
        </pc:spChg>
        <pc:spChg chg="add del">
          <ac:chgData name="Ruudra Amola" userId="0ecd284e991e793f" providerId="LiveId" clId="{DE517F1B-FF55-478E-B762-85D2621048AC}" dt="2023-01-06T09:44:10.862" v="831" actId="26606"/>
          <ac:spMkLst>
            <pc:docMk/>
            <pc:sldMk cId="1276880383" sldId="265"/>
            <ac:spMk id="11" creationId="{2B566528-1B12-4246-9431-5C2D7D081168}"/>
          </ac:spMkLst>
        </pc:spChg>
        <pc:grpChg chg="add del">
          <ac:chgData name="Ruudra Amola" userId="0ecd284e991e793f" providerId="LiveId" clId="{DE517F1B-FF55-478E-B762-85D2621048AC}" dt="2023-01-06T09:44:10.862" v="831" actId="26606"/>
          <ac:grpSpMkLst>
            <pc:docMk/>
            <pc:sldMk cId="1276880383" sldId="265"/>
            <ac:grpSpMk id="13" creationId="{FA366754-A2F4-475B-8217-AB06F5F15F36}"/>
          </ac:grpSpMkLst>
        </pc:grpChg>
        <pc:grpChg chg="add del">
          <ac:chgData name="Ruudra Amola" userId="0ecd284e991e793f" providerId="LiveId" clId="{DE517F1B-FF55-478E-B762-85D2621048AC}" dt="2023-01-06T09:44:10.862" v="831" actId="26606"/>
          <ac:grpSpMkLst>
            <pc:docMk/>
            <pc:sldMk cId="1276880383" sldId="265"/>
            <ac:grpSpMk id="17" creationId="{828A5161-06F1-46CF-8AD7-844680A59E13}"/>
          </ac:grpSpMkLst>
        </pc:grpChg>
        <pc:picChg chg="add del mod">
          <ac:chgData name="Ruudra Amola" userId="0ecd284e991e793f" providerId="LiveId" clId="{DE517F1B-FF55-478E-B762-85D2621048AC}" dt="2023-01-06T09:44:59.532" v="836" actId="478"/>
          <ac:picMkLst>
            <pc:docMk/>
            <pc:sldMk cId="1276880383" sldId="265"/>
            <ac:picMk id="4" creationId="{5E8FCBC3-4C25-E81E-BAE3-8B171DF0C5D5}"/>
          </ac:picMkLst>
        </pc:picChg>
        <pc:picChg chg="add mod">
          <ac:chgData name="Ruudra Amola" userId="0ecd284e991e793f" providerId="LiveId" clId="{DE517F1B-FF55-478E-B762-85D2621048AC}" dt="2023-01-06T09:49:53.044" v="883" actId="1076"/>
          <ac:picMkLst>
            <pc:docMk/>
            <pc:sldMk cId="1276880383" sldId="265"/>
            <ac:picMk id="7" creationId="{CCE888E5-E46A-F9F1-9EB7-2EB60B87B4E8}"/>
          </ac:picMkLst>
        </pc:picChg>
        <pc:picChg chg="add mod">
          <ac:chgData name="Ruudra Amola" userId="0ecd284e991e793f" providerId="LiveId" clId="{DE517F1B-FF55-478E-B762-85D2621048AC}" dt="2023-01-06T09:50:29.936" v="891" actId="14100"/>
          <ac:picMkLst>
            <pc:docMk/>
            <pc:sldMk cId="1276880383" sldId="265"/>
            <ac:picMk id="9" creationId="{949C8083-D263-FFD5-F854-021C075F7A6F}"/>
          </ac:picMkLst>
        </pc:picChg>
      </pc:sldChg>
      <pc:sldChg chg="addSp delSp modSp new mod">
        <pc:chgData name="Ruudra Amola" userId="0ecd284e991e793f" providerId="LiveId" clId="{DE517F1B-FF55-478E-B762-85D2621048AC}" dt="2023-01-06T09:54:32.936" v="953" actId="1076"/>
        <pc:sldMkLst>
          <pc:docMk/>
          <pc:sldMk cId="1520696154" sldId="266"/>
        </pc:sldMkLst>
        <pc:spChg chg="add del mod">
          <ac:chgData name="Ruudra Amola" userId="0ecd284e991e793f" providerId="LiveId" clId="{DE517F1B-FF55-478E-B762-85D2621048AC}" dt="2023-01-06T09:52:31.799" v="929" actId="14100"/>
          <ac:spMkLst>
            <pc:docMk/>
            <pc:sldMk cId="1520696154" sldId="266"/>
            <ac:spMk id="2" creationId="{3DE6EA5E-A982-C936-4D0A-D61E8CC888CB}"/>
          </ac:spMkLst>
        </pc:spChg>
        <pc:spChg chg="mod">
          <ac:chgData name="Ruudra Amola" userId="0ecd284e991e793f" providerId="LiveId" clId="{DE517F1B-FF55-478E-B762-85D2621048AC}" dt="2023-01-06T09:53:56.132" v="948" actId="20577"/>
          <ac:spMkLst>
            <pc:docMk/>
            <pc:sldMk cId="1520696154" sldId="266"/>
            <ac:spMk id="3" creationId="{C91BCDB7-7484-EA5A-4ED1-0A6F0163593B}"/>
          </ac:spMkLst>
        </pc:spChg>
        <pc:picChg chg="add mod">
          <ac:chgData name="Ruudra Amola" userId="0ecd284e991e793f" providerId="LiveId" clId="{DE517F1B-FF55-478E-B762-85D2621048AC}" dt="2023-01-06T09:54:32.936" v="953" actId="1076"/>
          <ac:picMkLst>
            <pc:docMk/>
            <pc:sldMk cId="1520696154" sldId="266"/>
            <ac:picMk id="4" creationId="{39411FF4-DC36-23B7-0CD6-61D4E058503A}"/>
          </ac:picMkLst>
        </pc:picChg>
      </pc:sldChg>
      <pc:sldChg chg="modSp new mod">
        <pc:chgData name="Ruudra Amola" userId="0ecd284e991e793f" providerId="LiveId" clId="{DE517F1B-FF55-478E-B762-85D2621048AC}" dt="2023-01-06T10:46:51.045" v="1137" actId="255"/>
        <pc:sldMkLst>
          <pc:docMk/>
          <pc:sldMk cId="2770719472" sldId="267"/>
        </pc:sldMkLst>
        <pc:spChg chg="mod">
          <ac:chgData name="Ruudra Amola" userId="0ecd284e991e793f" providerId="LiveId" clId="{DE517F1B-FF55-478E-B762-85D2621048AC}" dt="2023-01-06T10:45:20.156" v="1132" actId="13926"/>
          <ac:spMkLst>
            <pc:docMk/>
            <pc:sldMk cId="2770719472" sldId="267"/>
            <ac:spMk id="2" creationId="{147BE9A5-C3ED-3B55-E83D-5BE70B5B7688}"/>
          </ac:spMkLst>
        </pc:spChg>
        <pc:spChg chg="mod">
          <ac:chgData name="Ruudra Amola" userId="0ecd284e991e793f" providerId="LiveId" clId="{DE517F1B-FF55-478E-B762-85D2621048AC}" dt="2023-01-06T10:46:51.045" v="1137" actId="255"/>
          <ac:spMkLst>
            <pc:docMk/>
            <pc:sldMk cId="2770719472" sldId="267"/>
            <ac:spMk id="3" creationId="{BA9311B7-C5CD-60D4-7035-7B678B6F0922}"/>
          </ac:spMkLst>
        </pc:spChg>
      </pc:sldChg>
      <pc:sldChg chg="new del">
        <pc:chgData name="Ruudra Amola" userId="0ecd284e991e793f" providerId="LiveId" clId="{DE517F1B-FF55-478E-B762-85D2621048AC}" dt="2023-01-06T10:40:52.129" v="1098" actId="47"/>
        <pc:sldMkLst>
          <pc:docMk/>
          <pc:sldMk cId="3607509478" sldId="268"/>
        </pc:sldMkLst>
      </pc:sldChg>
      <pc:sldChg chg="addSp modSp new mod setBg">
        <pc:chgData name="Ruudra Amola" userId="0ecd284e991e793f" providerId="LiveId" clId="{DE517F1B-FF55-478E-B762-85D2621048AC}" dt="2023-01-06T10:41:11.786" v="1100" actId="20577"/>
        <pc:sldMkLst>
          <pc:docMk/>
          <pc:sldMk cId="2903397374" sldId="269"/>
        </pc:sldMkLst>
        <pc:spChg chg="mod">
          <ac:chgData name="Ruudra Amola" userId="0ecd284e991e793f" providerId="LiveId" clId="{DE517F1B-FF55-478E-B762-85D2621048AC}" dt="2023-01-06T10:41:11.786" v="1100" actId="20577"/>
          <ac:spMkLst>
            <pc:docMk/>
            <pc:sldMk cId="2903397374" sldId="269"/>
            <ac:spMk id="2" creationId="{75625912-A36A-DC9D-B8F4-C0AF413E2FB0}"/>
          </ac:spMkLst>
        </pc:spChg>
        <pc:spChg chg="add">
          <ac:chgData name="Ruudra Amola" userId="0ecd284e991e793f" providerId="LiveId" clId="{DE517F1B-FF55-478E-B762-85D2621048AC}" dt="2023-01-06T10:39:27.654" v="1074" actId="26606"/>
          <ac:spMkLst>
            <pc:docMk/>
            <pc:sldMk cId="2903397374" sldId="269"/>
            <ac:spMk id="8" creationId="{C1DD1A8A-57D5-4A81-AD04-532B043C5611}"/>
          </ac:spMkLst>
        </pc:spChg>
        <pc:spChg chg="add">
          <ac:chgData name="Ruudra Amola" userId="0ecd284e991e793f" providerId="LiveId" clId="{DE517F1B-FF55-478E-B762-85D2621048AC}" dt="2023-01-06T10:39:27.654" v="1074" actId="26606"/>
          <ac:spMkLst>
            <pc:docMk/>
            <pc:sldMk cId="2903397374" sldId="269"/>
            <ac:spMk id="10" creationId="{007891EC-4501-44ED-A8C8-B11B6DB767AB}"/>
          </ac:spMkLst>
        </pc:spChg>
        <pc:picChg chg="add mod">
          <ac:chgData name="Ruudra Amola" userId="0ecd284e991e793f" providerId="LiveId" clId="{DE517F1B-FF55-478E-B762-85D2621048AC}" dt="2023-01-06T10:40:20.352" v="1093" actId="1076"/>
          <ac:picMkLst>
            <pc:docMk/>
            <pc:sldMk cId="2903397374" sldId="269"/>
            <ac:picMk id="4" creationId="{CF20FC94-BF71-B5B2-252A-A6C3E0751534}"/>
          </ac:picMkLst>
        </pc:picChg>
      </pc:sldChg>
    </pc:docChg>
  </pc:docChgLst>
  <pc:docChgLst>
    <pc:chgData name="Ruudra Amola" userId="0ecd284e991e793f" providerId="LiveId" clId="{5808A009-DDEB-4B95-A42C-0AC984152D16}"/>
    <pc:docChg chg="custSel addSld delSld modSld">
      <pc:chgData name="Ruudra Amola" userId="0ecd284e991e793f" providerId="LiveId" clId="{5808A009-DDEB-4B95-A42C-0AC984152D16}" dt="2023-07-14T21:46:42.714" v="557" actId="2710"/>
      <pc:docMkLst>
        <pc:docMk/>
      </pc:docMkLst>
      <pc:sldChg chg="addSp delSp modSp mod">
        <pc:chgData name="Ruudra Amola" userId="0ecd284e991e793f" providerId="LiveId" clId="{5808A009-DDEB-4B95-A42C-0AC984152D16}" dt="2023-07-14T21:18:40.693" v="67" actId="1076"/>
        <pc:sldMkLst>
          <pc:docMk/>
          <pc:sldMk cId="771433555" sldId="258"/>
        </pc:sldMkLst>
        <pc:spChg chg="mod">
          <ac:chgData name="Ruudra Amola" userId="0ecd284e991e793f" providerId="LiveId" clId="{5808A009-DDEB-4B95-A42C-0AC984152D16}" dt="2023-07-14T21:17:32.326" v="59" actId="20577"/>
          <ac:spMkLst>
            <pc:docMk/>
            <pc:sldMk cId="771433555" sldId="258"/>
            <ac:spMk id="2" creationId="{B599F56A-6472-1206-7155-C1175DF0837E}"/>
          </ac:spMkLst>
        </pc:spChg>
        <pc:spChg chg="mod">
          <ac:chgData name="Ruudra Amola" userId="0ecd284e991e793f" providerId="LiveId" clId="{5808A009-DDEB-4B95-A42C-0AC984152D16}" dt="2023-07-14T21:17:04.820" v="18" actId="20577"/>
          <ac:spMkLst>
            <pc:docMk/>
            <pc:sldMk cId="771433555" sldId="258"/>
            <ac:spMk id="3" creationId="{5FFA297F-9D22-A8CC-0680-A89F8312C7F0}"/>
          </ac:spMkLst>
        </pc:spChg>
        <pc:picChg chg="add mod">
          <ac:chgData name="Ruudra Amola" userId="0ecd284e991e793f" providerId="LiveId" clId="{5808A009-DDEB-4B95-A42C-0AC984152D16}" dt="2023-07-14T21:18:40.693" v="67" actId="1076"/>
          <ac:picMkLst>
            <pc:docMk/>
            <pc:sldMk cId="771433555" sldId="258"/>
            <ac:picMk id="6" creationId="{4E53F1BE-C86D-D8A6-6B02-EBABF19F921E}"/>
          </ac:picMkLst>
        </pc:picChg>
        <pc:picChg chg="del">
          <ac:chgData name="Ruudra Amola" userId="0ecd284e991e793f" providerId="LiveId" clId="{5808A009-DDEB-4B95-A42C-0AC984152D16}" dt="2023-07-14T21:18:16.521" v="60" actId="478"/>
          <ac:picMkLst>
            <pc:docMk/>
            <pc:sldMk cId="771433555" sldId="258"/>
            <ac:picMk id="7" creationId="{E0D1D2E4-93E6-6C3D-67BC-9CDF47BCA81B}"/>
          </ac:picMkLst>
        </pc:picChg>
      </pc:sldChg>
      <pc:sldChg chg="addSp delSp modSp mod">
        <pc:chgData name="Ruudra Amola" userId="0ecd284e991e793f" providerId="LiveId" clId="{5808A009-DDEB-4B95-A42C-0AC984152D16}" dt="2023-07-14T21:37:49.370" v="464" actId="14100"/>
        <pc:sldMkLst>
          <pc:docMk/>
          <pc:sldMk cId="3419445579" sldId="260"/>
        </pc:sldMkLst>
        <pc:spChg chg="mod">
          <ac:chgData name="Ruudra Amola" userId="0ecd284e991e793f" providerId="LiveId" clId="{5808A009-DDEB-4B95-A42C-0AC984152D16}" dt="2023-07-14T21:37:31.716" v="461" actId="2710"/>
          <ac:spMkLst>
            <pc:docMk/>
            <pc:sldMk cId="3419445579" sldId="260"/>
            <ac:spMk id="3" creationId="{3A640A41-EE51-9CB7-71C1-9257DAB3E0F6}"/>
          </ac:spMkLst>
        </pc:spChg>
        <pc:picChg chg="del">
          <ac:chgData name="Ruudra Amola" userId="0ecd284e991e793f" providerId="LiveId" clId="{5808A009-DDEB-4B95-A42C-0AC984152D16}" dt="2023-07-14T21:19:57.436" v="71" actId="478"/>
          <ac:picMkLst>
            <pc:docMk/>
            <pc:sldMk cId="3419445579" sldId="260"/>
            <ac:picMk id="4" creationId="{F2C14FAE-CDEE-A460-F102-B7C716BED18D}"/>
          </ac:picMkLst>
        </pc:picChg>
        <pc:picChg chg="add mod modCrop">
          <ac:chgData name="Ruudra Amola" userId="0ecd284e991e793f" providerId="LiveId" clId="{5808A009-DDEB-4B95-A42C-0AC984152D16}" dt="2023-07-14T21:37:49.370" v="464" actId="14100"/>
          <ac:picMkLst>
            <pc:docMk/>
            <pc:sldMk cId="3419445579" sldId="260"/>
            <ac:picMk id="5" creationId="{3CC213B5-2590-3E78-E3FF-E2C6F8E23384}"/>
          </ac:picMkLst>
        </pc:picChg>
      </pc:sldChg>
      <pc:sldChg chg="modSp mod">
        <pc:chgData name="Ruudra Amola" userId="0ecd284e991e793f" providerId="LiveId" clId="{5808A009-DDEB-4B95-A42C-0AC984152D16}" dt="2023-07-14T21:37:11.669" v="458" actId="2710"/>
        <pc:sldMkLst>
          <pc:docMk/>
          <pc:sldMk cId="802005614" sldId="261"/>
        </pc:sldMkLst>
        <pc:spChg chg="mod">
          <ac:chgData name="Ruudra Amola" userId="0ecd284e991e793f" providerId="LiveId" clId="{5808A009-DDEB-4B95-A42C-0AC984152D16}" dt="2023-07-14T21:37:11.669" v="458" actId="2710"/>
          <ac:spMkLst>
            <pc:docMk/>
            <pc:sldMk cId="802005614" sldId="261"/>
            <ac:spMk id="3" creationId="{97344920-FD17-646B-F972-488B7CC56182}"/>
          </ac:spMkLst>
        </pc:spChg>
      </pc:sldChg>
      <pc:sldChg chg="modSp mod">
        <pc:chgData name="Ruudra Amola" userId="0ecd284e991e793f" providerId="LiveId" clId="{5808A009-DDEB-4B95-A42C-0AC984152D16}" dt="2023-07-14T21:24:57.973" v="163" actId="255"/>
        <pc:sldMkLst>
          <pc:docMk/>
          <pc:sldMk cId="3224479751" sldId="262"/>
        </pc:sldMkLst>
        <pc:spChg chg="mod">
          <ac:chgData name="Ruudra Amola" userId="0ecd284e991e793f" providerId="LiveId" clId="{5808A009-DDEB-4B95-A42C-0AC984152D16}" dt="2023-07-14T21:24:57.973" v="163" actId="255"/>
          <ac:spMkLst>
            <pc:docMk/>
            <pc:sldMk cId="3224479751" sldId="262"/>
            <ac:spMk id="3" creationId="{8C84C83A-8146-4B29-0271-3ABFEB64CAC5}"/>
          </ac:spMkLst>
        </pc:spChg>
      </pc:sldChg>
      <pc:sldChg chg="addSp modSp mod">
        <pc:chgData name="Ruudra Amola" userId="0ecd284e991e793f" providerId="LiveId" clId="{5808A009-DDEB-4B95-A42C-0AC984152D16}" dt="2023-07-14T21:44:11.452" v="541" actId="313"/>
        <pc:sldMkLst>
          <pc:docMk/>
          <pc:sldMk cId="4124254708" sldId="263"/>
        </pc:sldMkLst>
        <pc:spChg chg="mod">
          <ac:chgData name="Ruudra Amola" userId="0ecd284e991e793f" providerId="LiveId" clId="{5808A009-DDEB-4B95-A42C-0AC984152D16}" dt="2023-07-14T21:44:11.452" v="541" actId="313"/>
          <ac:spMkLst>
            <pc:docMk/>
            <pc:sldMk cId="4124254708" sldId="263"/>
            <ac:spMk id="3" creationId="{9779D9CF-D7D3-120E-27A7-60A17BB5988D}"/>
          </ac:spMkLst>
        </pc:spChg>
        <pc:picChg chg="add mod">
          <ac:chgData name="Ruudra Amola" userId="0ecd284e991e793f" providerId="LiveId" clId="{5808A009-DDEB-4B95-A42C-0AC984152D16}" dt="2023-07-14T21:42:22.065" v="523" actId="14100"/>
          <ac:picMkLst>
            <pc:docMk/>
            <pc:sldMk cId="4124254708" sldId="263"/>
            <ac:picMk id="5" creationId="{E05CF554-3A0C-B337-3BE3-25A8965A18DE}"/>
          </ac:picMkLst>
        </pc:picChg>
        <pc:picChg chg="add mod">
          <ac:chgData name="Ruudra Amola" userId="0ecd284e991e793f" providerId="LiveId" clId="{5808A009-DDEB-4B95-A42C-0AC984152D16}" dt="2023-07-14T21:43:40.968" v="530" actId="1076"/>
          <ac:picMkLst>
            <pc:docMk/>
            <pc:sldMk cId="4124254708" sldId="263"/>
            <ac:picMk id="7" creationId="{60D1DA24-31FE-D392-ADB6-A5DD540CD8A1}"/>
          </ac:picMkLst>
        </pc:picChg>
      </pc:sldChg>
      <pc:sldChg chg="addSp modSp mod">
        <pc:chgData name="Ruudra Amola" userId="0ecd284e991e793f" providerId="LiveId" clId="{5808A009-DDEB-4B95-A42C-0AC984152D16}" dt="2023-07-14T21:45:56.480" v="552" actId="14100"/>
        <pc:sldMkLst>
          <pc:docMk/>
          <pc:sldMk cId="4147569504" sldId="264"/>
        </pc:sldMkLst>
        <pc:spChg chg="mod">
          <ac:chgData name="Ruudra Amola" userId="0ecd284e991e793f" providerId="LiveId" clId="{5808A009-DDEB-4B95-A42C-0AC984152D16}" dt="2023-07-14T21:45:56.480" v="552" actId="14100"/>
          <ac:spMkLst>
            <pc:docMk/>
            <pc:sldMk cId="4147569504" sldId="264"/>
            <ac:spMk id="3" creationId="{43B83003-69D1-2143-D2D0-C1884B7FB66B}"/>
          </ac:spMkLst>
        </pc:spChg>
        <pc:picChg chg="add mod">
          <ac:chgData name="Ruudra Amola" userId="0ecd284e991e793f" providerId="LiveId" clId="{5808A009-DDEB-4B95-A42C-0AC984152D16}" dt="2023-07-14T21:45:52.424" v="551" actId="14100"/>
          <ac:picMkLst>
            <pc:docMk/>
            <pc:sldMk cId="4147569504" sldId="264"/>
            <ac:picMk id="4" creationId="{EF204CF4-179C-3675-CDB0-F1F334D9CAE0}"/>
          </ac:picMkLst>
        </pc:picChg>
      </pc:sldChg>
      <pc:sldChg chg="addSp delSp modSp mod">
        <pc:chgData name="Ruudra Amola" userId="0ecd284e991e793f" providerId="LiveId" clId="{5808A009-DDEB-4B95-A42C-0AC984152D16}" dt="2023-07-14T21:31:32.525" v="237" actId="20577"/>
        <pc:sldMkLst>
          <pc:docMk/>
          <pc:sldMk cId="1276880383" sldId="265"/>
        </pc:sldMkLst>
        <pc:spChg chg="mod">
          <ac:chgData name="Ruudra Amola" userId="0ecd284e991e793f" providerId="LiveId" clId="{5808A009-DDEB-4B95-A42C-0AC984152D16}" dt="2023-07-14T21:28:58.833" v="187" actId="27636"/>
          <ac:spMkLst>
            <pc:docMk/>
            <pc:sldMk cId="1276880383" sldId="265"/>
            <ac:spMk id="6" creationId="{05937381-D55D-8A19-D9A2-30983B850CA7}"/>
          </ac:spMkLst>
        </pc:spChg>
        <pc:spChg chg="add mod">
          <ac:chgData name="Ruudra Amola" userId="0ecd284e991e793f" providerId="LiveId" clId="{5808A009-DDEB-4B95-A42C-0AC984152D16}" dt="2023-07-14T21:31:32.525" v="237" actId="20577"/>
          <ac:spMkLst>
            <pc:docMk/>
            <pc:sldMk cId="1276880383" sldId="265"/>
            <ac:spMk id="8" creationId="{FD593907-A32A-971A-A09C-72324B184C49}"/>
          </ac:spMkLst>
        </pc:spChg>
        <pc:picChg chg="add mod">
          <ac:chgData name="Ruudra Amola" userId="0ecd284e991e793f" providerId="LiveId" clId="{5808A009-DDEB-4B95-A42C-0AC984152D16}" dt="2023-07-14T21:29:36.641" v="193" actId="14100"/>
          <ac:picMkLst>
            <pc:docMk/>
            <pc:sldMk cId="1276880383" sldId="265"/>
            <ac:picMk id="3" creationId="{9363281B-7AF9-3C86-2F6B-A7F4D3AF5481}"/>
          </ac:picMkLst>
        </pc:picChg>
        <pc:picChg chg="add mod">
          <ac:chgData name="Ruudra Amola" userId="0ecd284e991e793f" providerId="LiveId" clId="{5808A009-DDEB-4B95-A42C-0AC984152D16}" dt="2023-07-14T21:29:32.589" v="192" actId="14100"/>
          <ac:picMkLst>
            <pc:docMk/>
            <pc:sldMk cId="1276880383" sldId="265"/>
            <ac:picMk id="4" creationId="{DBF74385-9491-1F81-C827-665CA7B5E6E6}"/>
          </ac:picMkLst>
        </pc:picChg>
        <pc:picChg chg="del">
          <ac:chgData name="Ruudra Amola" userId="0ecd284e991e793f" providerId="LiveId" clId="{5808A009-DDEB-4B95-A42C-0AC984152D16}" dt="2023-07-14T21:29:05.610" v="189" actId="478"/>
          <ac:picMkLst>
            <pc:docMk/>
            <pc:sldMk cId="1276880383" sldId="265"/>
            <ac:picMk id="7" creationId="{CCE888E5-E46A-F9F1-9EB7-2EB60B87B4E8}"/>
          </ac:picMkLst>
        </pc:picChg>
        <pc:picChg chg="del">
          <ac:chgData name="Ruudra Amola" userId="0ecd284e991e793f" providerId="LiveId" clId="{5808A009-DDEB-4B95-A42C-0AC984152D16}" dt="2023-07-14T21:28:48.341" v="182" actId="478"/>
          <ac:picMkLst>
            <pc:docMk/>
            <pc:sldMk cId="1276880383" sldId="265"/>
            <ac:picMk id="9" creationId="{949C8083-D263-FFD5-F854-021C075F7A6F}"/>
          </ac:picMkLst>
        </pc:picChg>
      </pc:sldChg>
      <pc:sldChg chg="delSp modSp del mod">
        <pc:chgData name="Ruudra Amola" userId="0ecd284e991e793f" providerId="LiveId" clId="{5808A009-DDEB-4B95-A42C-0AC984152D16}" dt="2023-07-14T21:32:38.633" v="243" actId="47"/>
        <pc:sldMkLst>
          <pc:docMk/>
          <pc:sldMk cId="1520696154" sldId="266"/>
        </pc:sldMkLst>
        <pc:spChg chg="mod">
          <ac:chgData name="Ruudra Amola" userId="0ecd284e991e793f" providerId="LiveId" clId="{5808A009-DDEB-4B95-A42C-0AC984152D16}" dt="2023-07-14T21:32:11.536" v="241" actId="20577"/>
          <ac:spMkLst>
            <pc:docMk/>
            <pc:sldMk cId="1520696154" sldId="266"/>
            <ac:spMk id="2" creationId="{3DE6EA5E-A982-C936-4D0A-D61E8CC888CB}"/>
          </ac:spMkLst>
        </pc:spChg>
        <pc:spChg chg="mod">
          <ac:chgData name="Ruudra Amola" userId="0ecd284e991e793f" providerId="LiveId" clId="{5808A009-DDEB-4B95-A42C-0AC984152D16}" dt="2023-07-14T21:31:56.395" v="239" actId="5793"/>
          <ac:spMkLst>
            <pc:docMk/>
            <pc:sldMk cId="1520696154" sldId="266"/>
            <ac:spMk id="3" creationId="{C91BCDB7-7484-EA5A-4ED1-0A6F0163593B}"/>
          </ac:spMkLst>
        </pc:spChg>
        <pc:picChg chg="del">
          <ac:chgData name="Ruudra Amola" userId="0ecd284e991e793f" providerId="LiveId" clId="{5808A009-DDEB-4B95-A42C-0AC984152D16}" dt="2023-07-14T21:31:59.964" v="240" actId="478"/>
          <ac:picMkLst>
            <pc:docMk/>
            <pc:sldMk cId="1520696154" sldId="266"/>
            <ac:picMk id="4" creationId="{39411FF4-DC36-23B7-0CD6-61D4E058503A}"/>
          </ac:picMkLst>
        </pc:picChg>
      </pc:sldChg>
      <pc:sldChg chg="modSp mod">
        <pc:chgData name="Ruudra Amola" userId="0ecd284e991e793f" providerId="LiveId" clId="{5808A009-DDEB-4B95-A42C-0AC984152D16}" dt="2023-07-14T21:36:20.406" v="455" actId="20577"/>
        <pc:sldMkLst>
          <pc:docMk/>
          <pc:sldMk cId="2770719472" sldId="267"/>
        </pc:sldMkLst>
        <pc:spChg chg="mod">
          <ac:chgData name="Ruudra Amola" userId="0ecd284e991e793f" providerId="LiveId" clId="{5808A009-DDEB-4B95-A42C-0AC984152D16}" dt="2023-07-14T21:36:20.406" v="455" actId="20577"/>
          <ac:spMkLst>
            <pc:docMk/>
            <pc:sldMk cId="2770719472" sldId="267"/>
            <ac:spMk id="2" creationId="{147BE9A5-C3ED-3B55-E83D-5BE70B5B7688}"/>
          </ac:spMkLst>
        </pc:spChg>
        <pc:spChg chg="mod">
          <ac:chgData name="Ruudra Amola" userId="0ecd284e991e793f" providerId="LiveId" clId="{5808A009-DDEB-4B95-A42C-0AC984152D16}" dt="2023-07-14T21:27:53.859" v="181" actId="27636"/>
          <ac:spMkLst>
            <pc:docMk/>
            <pc:sldMk cId="2770719472" sldId="267"/>
            <ac:spMk id="3" creationId="{BA9311B7-C5CD-60D4-7035-7B678B6F0922}"/>
          </ac:spMkLst>
        </pc:spChg>
      </pc:sldChg>
      <pc:sldChg chg="delSp modSp new mod">
        <pc:chgData name="Ruudra Amola" userId="0ecd284e991e793f" providerId="LiveId" clId="{5808A009-DDEB-4B95-A42C-0AC984152D16}" dt="2023-07-14T21:46:42.714" v="557" actId="2710"/>
        <pc:sldMkLst>
          <pc:docMk/>
          <pc:sldMk cId="3767495179" sldId="270"/>
        </pc:sldMkLst>
        <pc:spChg chg="del mod">
          <ac:chgData name="Ruudra Amola" userId="0ecd284e991e793f" providerId="LiveId" clId="{5808A009-DDEB-4B95-A42C-0AC984152D16}" dt="2023-07-14T21:33:30.820" v="262" actId="478"/>
          <ac:spMkLst>
            <pc:docMk/>
            <pc:sldMk cId="3767495179" sldId="270"/>
            <ac:spMk id="2" creationId="{9E6C7F95-4E53-96B7-9255-CD36C698A2C6}"/>
          </ac:spMkLst>
        </pc:spChg>
        <pc:spChg chg="mod">
          <ac:chgData name="Ruudra Amola" userId="0ecd284e991e793f" providerId="LiveId" clId="{5808A009-DDEB-4B95-A42C-0AC984152D16}" dt="2023-07-14T21:46:42.714" v="557" actId="2710"/>
          <ac:spMkLst>
            <pc:docMk/>
            <pc:sldMk cId="3767495179" sldId="270"/>
            <ac:spMk id="3" creationId="{1EECBF77-5E12-7D06-5442-2FE080FF21E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F8568-34EF-3F19-D4B6-7D3FC08FDE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E2EA4B6-E379-1A68-5121-57CF2EAB25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6E7801F-384F-EFF1-3643-0107A2072571}"/>
              </a:ext>
            </a:extLst>
          </p:cNvPr>
          <p:cNvSpPr>
            <a:spLocks noGrp="1"/>
          </p:cNvSpPr>
          <p:nvPr>
            <p:ph type="dt" sz="half" idx="10"/>
          </p:nvPr>
        </p:nvSpPr>
        <p:spPr/>
        <p:txBody>
          <a:bodyPr/>
          <a:lstStyle/>
          <a:p>
            <a:fld id="{4A75AD70-C6C0-4582-A535-A258339A1936}" type="datetimeFigureOut">
              <a:rPr lang="en-IN" smtClean="0"/>
              <a:t>15-07-2023</a:t>
            </a:fld>
            <a:endParaRPr lang="en-IN"/>
          </a:p>
        </p:txBody>
      </p:sp>
      <p:sp>
        <p:nvSpPr>
          <p:cNvPr id="5" name="Footer Placeholder 4">
            <a:extLst>
              <a:ext uri="{FF2B5EF4-FFF2-40B4-BE49-F238E27FC236}">
                <a16:creationId xmlns:a16="http://schemas.microsoft.com/office/drawing/2014/main" id="{D4E6A6AC-842D-CB71-055B-53C522BAE9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08E7E1-38CA-7BC8-7D95-054008832D8A}"/>
              </a:ext>
            </a:extLst>
          </p:cNvPr>
          <p:cNvSpPr>
            <a:spLocks noGrp="1"/>
          </p:cNvSpPr>
          <p:nvPr>
            <p:ph type="sldNum" sz="quarter" idx="12"/>
          </p:nvPr>
        </p:nvSpPr>
        <p:spPr/>
        <p:txBody>
          <a:bodyPr/>
          <a:lstStyle/>
          <a:p>
            <a:fld id="{B3018327-1F0B-45E0-8B26-30E69B92C5CA}" type="slidenum">
              <a:rPr lang="en-IN" smtClean="0"/>
              <a:t>‹#›</a:t>
            </a:fld>
            <a:endParaRPr lang="en-IN"/>
          </a:p>
        </p:txBody>
      </p:sp>
    </p:spTree>
    <p:extLst>
      <p:ext uri="{BB962C8B-B14F-4D97-AF65-F5344CB8AC3E}">
        <p14:creationId xmlns:p14="http://schemas.microsoft.com/office/powerpoint/2010/main" val="2300605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94C6B-4C5E-3A09-195D-681565F84DD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BBEF077-8D1C-505A-46DF-CE9E15E34A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758F3A-DCD5-B791-EB78-5B56D8DE2C24}"/>
              </a:ext>
            </a:extLst>
          </p:cNvPr>
          <p:cNvSpPr>
            <a:spLocks noGrp="1"/>
          </p:cNvSpPr>
          <p:nvPr>
            <p:ph type="dt" sz="half" idx="10"/>
          </p:nvPr>
        </p:nvSpPr>
        <p:spPr/>
        <p:txBody>
          <a:bodyPr/>
          <a:lstStyle/>
          <a:p>
            <a:fld id="{4A75AD70-C6C0-4582-A535-A258339A1936}" type="datetimeFigureOut">
              <a:rPr lang="en-IN" smtClean="0"/>
              <a:t>15-07-2023</a:t>
            </a:fld>
            <a:endParaRPr lang="en-IN"/>
          </a:p>
        </p:txBody>
      </p:sp>
      <p:sp>
        <p:nvSpPr>
          <p:cNvPr id="5" name="Footer Placeholder 4">
            <a:extLst>
              <a:ext uri="{FF2B5EF4-FFF2-40B4-BE49-F238E27FC236}">
                <a16:creationId xmlns:a16="http://schemas.microsoft.com/office/drawing/2014/main" id="{6CFF7C4A-A8DD-684E-CF27-EED3946E35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98B8EA-65BF-B9FE-41AB-FCE869A03AFD}"/>
              </a:ext>
            </a:extLst>
          </p:cNvPr>
          <p:cNvSpPr>
            <a:spLocks noGrp="1"/>
          </p:cNvSpPr>
          <p:nvPr>
            <p:ph type="sldNum" sz="quarter" idx="12"/>
          </p:nvPr>
        </p:nvSpPr>
        <p:spPr/>
        <p:txBody>
          <a:bodyPr/>
          <a:lstStyle/>
          <a:p>
            <a:fld id="{B3018327-1F0B-45E0-8B26-30E69B92C5CA}" type="slidenum">
              <a:rPr lang="en-IN" smtClean="0"/>
              <a:t>‹#›</a:t>
            </a:fld>
            <a:endParaRPr lang="en-IN"/>
          </a:p>
        </p:txBody>
      </p:sp>
    </p:spTree>
    <p:extLst>
      <p:ext uri="{BB962C8B-B14F-4D97-AF65-F5344CB8AC3E}">
        <p14:creationId xmlns:p14="http://schemas.microsoft.com/office/powerpoint/2010/main" val="1736113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AF714A-37A8-905D-8B5F-AA2B2509A67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0D4804E-8D7D-BC00-F7AF-A04F05784E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92A8B5-F0AE-2183-4E50-727936E0768A}"/>
              </a:ext>
            </a:extLst>
          </p:cNvPr>
          <p:cNvSpPr>
            <a:spLocks noGrp="1"/>
          </p:cNvSpPr>
          <p:nvPr>
            <p:ph type="dt" sz="half" idx="10"/>
          </p:nvPr>
        </p:nvSpPr>
        <p:spPr/>
        <p:txBody>
          <a:bodyPr/>
          <a:lstStyle/>
          <a:p>
            <a:fld id="{4A75AD70-C6C0-4582-A535-A258339A1936}" type="datetimeFigureOut">
              <a:rPr lang="en-IN" smtClean="0"/>
              <a:t>15-07-2023</a:t>
            </a:fld>
            <a:endParaRPr lang="en-IN"/>
          </a:p>
        </p:txBody>
      </p:sp>
      <p:sp>
        <p:nvSpPr>
          <p:cNvPr id="5" name="Footer Placeholder 4">
            <a:extLst>
              <a:ext uri="{FF2B5EF4-FFF2-40B4-BE49-F238E27FC236}">
                <a16:creationId xmlns:a16="http://schemas.microsoft.com/office/drawing/2014/main" id="{5019F1A5-B9CA-7B1E-C537-61DB36001D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74EC0C-2504-1BFC-C865-2617D80EC206}"/>
              </a:ext>
            </a:extLst>
          </p:cNvPr>
          <p:cNvSpPr>
            <a:spLocks noGrp="1"/>
          </p:cNvSpPr>
          <p:nvPr>
            <p:ph type="sldNum" sz="quarter" idx="12"/>
          </p:nvPr>
        </p:nvSpPr>
        <p:spPr/>
        <p:txBody>
          <a:bodyPr/>
          <a:lstStyle/>
          <a:p>
            <a:fld id="{B3018327-1F0B-45E0-8B26-30E69B92C5CA}" type="slidenum">
              <a:rPr lang="en-IN" smtClean="0"/>
              <a:t>‹#›</a:t>
            </a:fld>
            <a:endParaRPr lang="en-IN"/>
          </a:p>
        </p:txBody>
      </p:sp>
    </p:spTree>
    <p:extLst>
      <p:ext uri="{BB962C8B-B14F-4D97-AF65-F5344CB8AC3E}">
        <p14:creationId xmlns:p14="http://schemas.microsoft.com/office/powerpoint/2010/main" val="59564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9CCB0-95B4-521D-657C-16F565A41D3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2C619CC-4315-12B4-B6D5-13C284B85D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9D5C07-9338-551A-D367-A328C8E5602F}"/>
              </a:ext>
            </a:extLst>
          </p:cNvPr>
          <p:cNvSpPr>
            <a:spLocks noGrp="1"/>
          </p:cNvSpPr>
          <p:nvPr>
            <p:ph type="dt" sz="half" idx="10"/>
          </p:nvPr>
        </p:nvSpPr>
        <p:spPr/>
        <p:txBody>
          <a:bodyPr/>
          <a:lstStyle/>
          <a:p>
            <a:fld id="{4A75AD70-C6C0-4582-A535-A258339A1936}" type="datetimeFigureOut">
              <a:rPr lang="en-IN" smtClean="0"/>
              <a:t>15-07-2023</a:t>
            </a:fld>
            <a:endParaRPr lang="en-IN"/>
          </a:p>
        </p:txBody>
      </p:sp>
      <p:sp>
        <p:nvSpPr>
          <p:cNvPr id="5" name="Footer Placeholder 4">
            <a:extLst>
              <a:ext uri="{FF2B5EF4-FFF2-40B4-BE49-F238E27FC236}">
                <a16:creationId xmlns:a16="http://schemas.microsoft.com/office/drawing/2014/main" id="{76E55521-CC46-5623-122C-45B622D1AE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9E885E-FC05-E695-D5FB-869179F31BD9}"/>
              </a:ext>
            </a:extLst>
          </p:cNvPr>
          <p:cNvSpPr>
            <a:spLocks noGrp="1"/>
          </p:cNvSpPr>
          <p:nvPr>
            <p:ph type="sldNum" sz="quarter" idx="12"/>
          </p:nvPr>
        </p:nvSpPr>
        <p:spPr/>
        <p:txBody>
          <a:bodyPr/>
          <a:lstStyle/>
          <a:p>
            <a:fld id="{B3018327-1F0B-45E0-8B26-30E69B92C5CA}" type="slidenum">
              <a:rPr lang="en-IN" smtClean="0"/>
              <a:t>‹#›</a:t>
            </a:fld>
            <a:endParaRPr lang="en-IN"/>
          </a:p>
        </p:txBody>
      </p:sp>
    </p:spTree>
    <p:extLst>
      <p:ext uri="{BB962C8B-B14F-4D97-AF65-F5344CB8AC3E}">
        <p14:creationId xmlns:p14="http://schemas.microsoft.com/office/powerpoint/2010/main" val="2322812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F8405-EEDB-6253-333F-6D064354C9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F12CFE0-801B-F603-AB2E-7835EF08FD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831242-7B43-652D-738E-DFB9108420CA}"/>
              </a:ext>
            </a:extLst>
          </p:cNvPr>
          <p:cNvSpPr>
            <a:spLocks noGrp="1"/>
          </p:cNvSpPr>
          <p:nvPr>
            <p:ph type="dt" sz="half" idx="10"/>
          </p:nvPr>
        </p:nvSpPr>
        <p:spPr/>
        <p:txBody>
          <a:bodyPr/>
          <a:lstStyle/>
          <a:p>
            <a:fld id="{4A75AD70-C6C0-4582-A535-A258339A1936}" type="datetimeFigureOut">
              <a:rPr lang="en-IN" smtClean="0"/>
              <a:t>15-07-2023</a:t>
            </a:fld>
            <a:endParaRPr lang="en-IN"/>
          </a:p>
        </p:txBody>
      </p:sp>
      <p:sp>
        <p:nvSpPr>
          <p:cNvPr id="5" name="Footer Placeholder 4">
            <a:extLst>
              <a:ext uri="{FF2B5EF4-FFF2-40B4-BE49-F238E27FC236}">
                <a16:creationId xmlns:a16="http://schemas.microsoft.com/office/drawing/2014/main" id="{77A5D413-CAAA-4CBD-B1AB-CA56F926F4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6A7D09-75D9-458F-D8CB-59D1FCF6DFAB}"/>
              </a:ext>
            </a:extLst>
          </p:cNvPr>
          <p:cNvSpPr>
            <a:spLocks noGrp="1"/>
          </p:cNvSpPr>
          <p:nvPr>
            <p:ph type="sldNum" sz="quarter" idx="12"/>
          </p:nvPr>
        </p:nvSpPr>
        <p:spPr/>
        <p:txBody>
          <a:bodyPr/>
          <a:lstStyle/>
          <a:p>
            <a:fld id="{B3018327-1F0B-45E0-8B26-30E69B92C5CA}" type="slidenum">
              <a:rPr lang="en-IN" smtClean="0"/>
              <a:t>‹#›</a:t>
            </a:fld>
            <a:endParaRPr lang="en-IN"/>
          </a:p>
        </p:txBody>
      </p:sp>
    </p:spTree>
    <p:extLst>
      <p:ext uri="{BB962C8B-B14F-4D97-AF65-F5344CB8AC3E}">
        <p14:creationId xmlns:p14="http://schemas.microsoft.com/office/powerpoint/2010/main" val="243815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60AB5-19EE-9858-9282-CE291C33A25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850422B-D8FB-8AEE-D8B1-BF0643DE8F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DD72F85-4C9A-F4B8-46A9-4DABC71AFA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B2E62BD-A030-C89F-D5FE-8DC14FAE1871}"/>
              </a:ext>
            </a:extLst>
          </p:cNvPr>
          <p:cNvSpPr>
            <a:spLocks noGrp="1"/>
          </p:cNvSpPr>
          <p:nvPr>
            <p:ph type="dt" sz="half" idx="10"/>
          </p:nvPr>
        </p:nvSpPr>
        <p:spPr/>
        <p:txBody>
          <a:bodyPr/>
          <a:lstStyle/>
          <a:p>
            <a:fld id="{4A75AD70-C6C0-4582-A535-A258339A1936}" type="datetimeFigureOut">
              <a:rPr lang="en-IN" smtClean="0"/>
              <a:t>15-07-2023</a:t>
            </a:fld>
            <a:endParaRPr lang="en-IN"/>
          </a:p>
        </p:txBody>
      </p:sp>
      <p:sp>
        <p:nvSpPr>
          <p:cNvPr id="6" name="Footer Placeholder 5">
            <a:extLst>
              <a:ext uri="{FF2B5EF4-FFF2-40B4-BE49-F238E27FC236}">
                <a16:creationId xmlns:a16="http://schemas.microsoft.com/office/drawing/2014/main" id="{F468AF80-BD47-AC5C-E181-1862987DAC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8012C9-6EF7-143E-91BE-5B54D927E9C1}"/>
              </a:ext>
            </a:extLst>
          </p:cNvPr>
          <p:cNvSpPr>
            <a:spLocks noGrp="1"/>
          </p:cNvSpPr>
          <p:nvPr>
            <p:ph type="sldNum" sz="quarter" idx="12"/>
          </p:nvPr>
        </p:nvSpPr>
        <p:spPr/>
        <p:txBody>
          <a:bodyPr/>
          <a:lstStyle/>
          <a:p>
            <a:fld id="{B3018327-1F0B-45E0-8B26-30E69B92C5CA}" type="slidenum">
              <a:rPr lang="en-IN" smtClean="0"/>
              <a:t>‹#›</a:t>
            </a:fld>
            <a:endParaRPr lang="en-IN"/>
          </a:p>
        </p:txBody>
      </p:sp>
    </p:spTree>
    <p:extLst>
      <p:ext uri="{BB962C8B-B14F-4D97-AF65-F5344CB8AC3E}">
        <p14:creationId xmlns:p14="http://schemas.microsoft.com/office/powerpoint/2010/main" val="3242780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2C3E0-418D-198C-2B61-A482492000D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873C81-301E-1678-4E90-9306137F73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EA4547-2C44-D635-75D7-B3039CBB2B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637EEDF-9159-4285-7014-FA25889CBA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B736B6-DD4E-F933-5623-CA736989F2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9B7C284-91F3-43C7-80D6-09DDE2A0B98B}"/>
              </a:ext>
            </a:extLst>
          </p:cNvPr>
          <p:cNvSpPr>
            <a:spLocks noGrp="1"/>
          </p:cNvSpPr>
          <p:nvPr>
            <p:ph type="dt" sz="half" idx="10"/>
          </p:nvPr>
        </p:nvSpPr>
        <p:spPr/>
        <p:txBody>
          <a:bodyPr/>
          <a:lstStyle/>
          <a:p>
            <a:fld id="{4A75AD70-C6C0-4582-A535-A258339A1936}" type="datetimeFigureOut">
              <a:rPr lang="en-IN" smtClean="0"/>
              <a:t>15-07-2023</a:t>
            </a:fld>
            <a:endParaRPr lang="en-IN"/>
          </a:p>
        </p:txBody>
      </p:sp>
      <p:sp>
        <p:nvSpPr>
          <p:cNvPr id="8" name="Footer Placeholder 7">
            <a:extLst>
              <a:ext uri="{FF2B5EF4-FFF2-40B4-BE49-F238E27FC236}">
                <a16:creationId xmlns:a16="http://schemas.microsoft.com/office/drawing/2014/main" id="{BCEB03D0-2EF1-894A-1362-0CDEFC10307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5D8FB5D-F9D2-6E17-5E67-A4C3843F3627}"/>
              </a:ext>
            </a:extLst>
          </p:cNvPr>
          <p:cNvSpPr>
            <a:spLocks noGrp="1"/>
          </p:cNvSpPr>
          <p:nvPr>
            <p:ph type="sldNum" sz="quarter" idx="12"/>
          </p:nvPr>
        </p:nvSpPr>
        <p:spPr/>
        <p:txBody>
          <a:bodyPr/>
          <a:lstStyle/>
          <a:p>
            <a:fld id="{B3018327-1F0B-45E0-8B26-30E69B92C5CA}" type="slidenum">
              <a:rPr lang="en-IN" smtClean="0"/>
              <a:t>‹#›</a:t>
            </a:fld>
            <a:endParaRPr lang="en-IN"/>
          </a:p>
        </p:txBody>
      </p:sp>
    </p:spTree>
    <p:extLst>
      <p:ext uri="{BB962C8B-B14F-4D97-AF65-F5344CB8AC3E}">
        <p14:creationId xmlns:p14="http://schemas.microsoft.com/office/powerpoint/2010/main" val="2493727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58D0D-71C7-346C-F183-ECA3B897351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BF72CE4-4B7C-4F1B-E6E7-AAD7963178C3}"/>
              </a:ext>
            </a:extLst>
          </p:cNvPr>
          <p:cNvSpPr>
            <a:spLocks noGrp="1"/>
          </p:cNvSpPr>
          <p:nvPr>
            <p:ph type="dt" sz="half" idx="10"/>
          </p:nvPr>
        </p:nvSpPr>
        <p:spPr/>
        <p:txBody>
          <a:bodyPr/>
          <a:lstStyle/>
          <a:p>
            <a:fld id="{4A75AD70-C6C0-4582-A535-A258339A1936}" type="datetimeFigureOut">
              <a:rPr lang="en-IN" smtClean="0"/>
              <a:t>15-07-2023</a:t>
            </a:fld>
            <a:endParaRPr lang="en-IN"/>
          </a:p>
        </p:txBody>
      </p:sp>
      <p:sp>
        <p:nvSpPr>
          <p:cNvPr id="4" name="Footer Placeholder 3">
            <a:extLst>
              <a:ext uri="{FF2B5EF4-FFF2-40B4-BE49-F238E27FC236}">
                <a16:creationId xmlns:a16="http://schemas.microsoft.com/office/drawing/2014/main" id="{532FEDB0-DAC0-3082-C111-4DC062C3CA0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3F66ED6-04D7-387D-D64E-4BC6ED459F98}"/>
              </a:ext>
            </a:extLst>
          </p:cNvPr>
          <p:cNvSpPr>
            <a:spLocks noGrp="1"/>
          </p:cNvSpPr>
          <p:nvPr>
            <p:ph type="sldNum" sz="quarter" idx="12"/>
          </p:nvPr>
        </p:nvSpPr>
        <p:spPr/>
        <p:txBody>
          <a:bodyPr/>
          <a:lstStyle/>
          <a:p>
            <a:fld id="{B3018327-1F0B-45E0-8B26-30E69B92C5CA}" type="slidenum">
              <a:rPr lang="en-IN" smtClean="0"/>
              <a:t>‹#›</a:t>
            </a:fld>
            <a:endParaRPr lang="en-IN"/>
          </a:p>
        </p:txBody>
      </p:sp>
    </p:spTree>
    <p:extLst>
      <p:ext uri="{BB962C8B-B14F-4D97-AF65-F5344CB8AC3E}">
        <p14:creationId xmlns:p14="http://schemas.microsoft.com/office/powerpoint/2010/main" val="228522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15A98F-29DB-CD3E-BF26-B193E0E9589B}"/>
              </a:ext>
            </a:extLst>
          </p:cNvPr>
          <p:cNvSpPr>
            <a:spLocks noGrp="1"/>
          </p:cNvSpPr>
          <p:nvPr>
            <p:ph type="dt" sz="half" idx="10"/>
          </p:nvPr>
        </p:nvSpPr>
        <p:spPr/>
        <p:txBody>
          <a:bodyPr/>
          <a:lstStyle/>
          <a:p>
            <a:fld id="{4A75AD70-C6C0-4582-A535-A258339A1936}" type="datetimeFigureOut">
              <a:rPr lang="en-IN" smtClean="0"/>
              <a:t>15-07-2023</a:t>
            </a:fld>
            <a:endParaRPr lang="en-IN"/>
          </a:p>
        </p:txBody>
      </p:sp>
      <p:sp>
        <p:nvSpPr>
          <p:cNvPr id="3" name="Footer Placeholder 2">
            <a:extLst>
              <a:ext uri="{FF2B5EF4-FFF2-40B4-BE49-F238E27FC236}">
                <a16:creationId xmlns:a16="http://schemas.microsoft.com/office/drawing/2014/main" id="{528EF2F9-A7CE-347F-A3E7-2BB8F8C7E49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844EB44-7AE0-F9CF-6411-F6F14DB61F4E}"/>
              </a:ext>
            </a:extLst>
          </p:cNvPr>
          <p:cNvSpPr>
            <a:spLocks noGrp="1"/>
          </p:cNvSpPr>
          <p:nvPr>
            <p:ph type="sldNum" sz="quarter" idx="12"/>
          </p:nvPr>
        </p:nvSpPr>
        <p:spPr/>
        <p:txBody>
          <a:bodyPr/>
          <a:lstStyle/>
          <a:p>
            <a:fld id="{B3018327-1F0B-45E0-8B26-30E69B92C5CA}" type="slidenum">
              <a:rPr lang="en-IN" smtClean="0"/>
              <a:t>‹#›</a:t>
            </a:fld>
            <a:endParaRPr lang="en-IN"/>
          </a:p>
        </p:txBody>
      </p:sp>
    </p:spTree>
    <p:extLst>
      <p:ext uri="{BB962C8B-B14F-4D97-AF65-F5344CB8AC3E}">
        <p14:creationId xmlns:p14="http://schemas.microsoft.com/office/powerpoint/2010/main" val="1703706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169AA-2F14-1144-1443-7F3053C3A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F492CF7-879B-8B1E-18C9-986605FB87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0EB3E52-BBAA-EEE3-B879-0077186696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659C66-55C5-C2A6-A8B5-C9A6684DC1DE}"/>
              </a:ext>
            </a:extLst>
          </p:cNvPr>
          <p:cNvSpPr>
            <a:spLocks noGrp="1"/>
          </p:cNvSpPr>
          <p:nvPr>
            <p:ph type="dt" sz="half" idx="10"/>
          </p:nvPr>
        </p:nvSpPr>
        <p:spPr/>
        <p:txBody>
          <a:bodyPr/>
          <a:lstStyle/>
          <a:p>
            <a:fld id="{4A75AD70-C6C0-4582-A535-A258339A1936}" type="datetimeFigureOut">
              <a:rPr lang="en-IN" smtClean="0"/>
              <a:t>15-07-2023</a:t>
            </a:fld>
            <a:endParaRPr lang="en-IN"/>
          </a:p>
        </p:txBody>
      </p:sp>
      <p:sp>
        <p:nvSpPr>
          <p:cNvPr id="6" name="Footer Placeholder 5">
            <a:extLst>
              <a:ext uri="{FF2B5EF4-FFF2-40B4-BE49-F238E27FC236}">
                <a16:creationId xmlns:a16="http://schemas.microsoft.com/office/drawing/2014/main" id="{52C767BB-1C10-7001-B377-C4813E1AA3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376DDC-3AF5-CEB7-AB3B-9D98CDE80E8F}"/>
              </a:ext>
            </a:extLst>
          </p:cNvPr>
          <p:cNvSpPr>
            <a:spLocks noGrp="1"/>
          </p:cNvSpPr>
          <p:nvPr>
            <p:ph type="sldNum" sz="quarter" idx="12"/>
          </p:nvPr>
        </p:nvSpPr>
        <p:spPr/>
        <p:txBody>
          <a:bodyPr/>
          <a:lstStyle/>
          <a:p>
            <a:fld id="{B3018327-1F0B-45E0-8B26-30E69B92C5CA}" type="slidenum">
              <a:rPr lang="en-IN" smtClean="0"/>
              <a:t>‹#›</a:t>
            </a:fld>
            <a:endParaRPr lang="en-IN"/>
          </a:p>
        </p:txBody>
      </p:sp>
    </p:spTree>
    <p:extLst>
      <p:ext uri="{BB962C8B-B14F-4D97-AF65-F5344CB8AC3E}">
        <p14:creationId xmlns:p14="http://schemas.microsoft.com/office/powerpoint/2010/main" val="2276496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3288B-8C89-6EEE-7853-86CD04E796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30DAD62-879A-0B7D-1070-A7169B680E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A9308CD-4D19-41E0-D5B4-8E02A27ACF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AB78F6-312A-AE05-CC41-4BA4B7A54A2E}"/>
              </a:ext>
            </a:extLst>
          </p:cNvPr>
          <p:cNvSpPr>
            <a:spLocks noGrp="1"/>
          </p:cNvSpPr>
          <p:nvPr>
            <p:ph type="dt" sz="half" idx="10"/>
          </p:nvPr>
        </p:nvSpPr>
        <p:spPr/>
        <p:txBody>
          <a:bodyPr/>
          <a:lstStyle/>
          <a:p>
            <a:fld id="{4A75AD70-C6C0-4582-A535-A258339A1936}" type="datetimeFigureOut">
              <a:rPr lang="en-IN" smtClean="0"/>
              <a:t>15-07-2023</a:t>
            </a:fld>
            <a:endParaRPr lang="en-IN"/>
          </a:p>
        </p:txBody>
      </p:sp>
      <p:sp>
        <p:nvSpPr>
          <p:cNvPr id="6" name="Footer Placeholder 5">
            <a:extLst>
              <a:ext uri="{FF2B5EF4-FFF2-40B4-BE49-F238E27FC236}">
                <a16:creationId xmlns:a16="http://schemas.microsoft.com/office/drawing/2014/main" id="{A727893A-962A-B184-E79F-D9F336938E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F5FA50-628C-02A6-3DB9-2A42BCD301A0}"/>
              </a:ext>
            </a:extLst>
          </p:cNvPr>
          <p:cNvSpPr>
            <a:spLocks noGrp="1"/>
          </p:cNvSpPr>
          <p:nvPr>
            <p:ph type="sldNum" sz="quarter" idx="12"/>
          </p:nvPr>
        </p:nvSpPr>
        <p:spPr/>
        <p:txBody>
          <a:bodyPr/>
          <a:lstStyle/>
          <a:p>
            <a:fld id="{B3018327-1F0B-45E0-8B26-30E69B92C5CA}" type="slidenum">
              <a:rPr lang="en-IN" smtClean="0"/>
              <a:t>‹#›</a:t>
            </a:fld>
            <a:endParaRPr lang="en-IN"/>
          </a:p>
        </p:txBody>
      </p:sp>
    </p:spTree>
    <p:extLst>
      <p:ext uri="{BB962C8B-B14F-4D97-AF65-F5344CB8AC3E}">
        <p14:creationId xmlns:p14="http://schemas.microsoft.com/office/powerpoint/2010/main" val="2143210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664A87-1E2C-B049-9F84-1081665FAC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E1CEC0-5A32-1714-A31D-93EBD1633F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96537A-63CE-5F34-3E31-100B094C27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75AD70-C6C0-4582-A535-A258339A1936}" type="datetimeFigureOut">
              <a:rPr lang="en-IN" smtClean="0"/>
              <a:t>15-07-2023</a:t>
            </a:fld>
            <a:endParaRPr lang="en-IN"/>
          </a:p>
        </p:txBody>
      </p:sp>
      <p:sp>
        <p:nvSpPr>
          <p:cNvPr id="5" name="Footer Placeholder 4">
            <a:extLst>
              <a:ext uri="{FF2B5EF4-FFF2-40B4-BE49-F238E27FC236}">
                <a16:creationId xmlns:a16="http://schemas.microsoft.com/office/drawing/2014/main" id="{6CA0D53D-4171-A787-28E9-8027BE4259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781467A-274B-E947-B614-55E3DA39CD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018327-1F0B-45E0-8B26-30E69B92C5CA}" type="slidenum">
              <a:rPr lang="en-IN" smtClean="0"/>
              <a:t>‹#›</a:t>
            </a:fld>
            <a:endParaRPr lang="en-IN"/>
          </a:p>
        </p:txBody>
      </p:sp>
    </p:spTree>
    <p:extLst>
      <p:ext uri="{BB962C8B-B14F-4D97-AF65-F5344CB8AC3E}">
        <p14:creationId xmlns:p14="http://schemas.microsoft.com/office/powerpoint/2010/main" val="1555230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0700D48D-C9AA-4000-A912-29A4FEA98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5138" y="394887"/>
            <a:ext cx="5720862" cy="606822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599F56A-6472-1206-7155-C1175DF0837E}"/>
              </a:ext>
            </a:extLst>
          </p:cNvPr>
          <p:cNvSpPr>
            <a:spLocks noGrp="1"/>
          </p:cNvSpPr>
          <p:nvPr>
            <p:ph type="ctrTitle"/>
          </p:nvPr>
        </p:nvSpPr>
        <p:spPr>
          <a:xfrm>
            <a:off x="1018604" y="719063"/>
            <a:ext cx="4717178" cy="3302216"/>
          </a:xfrm>
        </p:spPr>
        <p:txBody>
          <a:bodyPr>
            <a:normAutofit/>
          </a:bodyPr>
          <a:lstStyle/>
          <a:p>
            <a:pPr algn="l"/>
            <a:r>
              <a:rPr lang="en-US" sz="4200" b="1" dirty="0">
                <a:solidFill>
                  <a:srgbClr val="FFFFFF"/>
                </a:solidFill>
                <a:latin typeface="Times New Roman" panose="02020603050405020304" pitchFamily="18" charset="0"/>
                <a:cs typeface="Times New Roman" panose="02020603050405020304" pitchFamily="18" charset="0"/>
              </a:rPr>
              <a:t>MOTION</a:t>
            </a:r>
            <a:br>
              <a:rPr lang="en-US" sz="4200" b="1" dirty="0">
                <a:solidFill>
                  <a:srgbClr val="FFFFFF"/>
                </a:solidFill>
                <a:latin typeface="Times New Roman" panose="02020603050405020304" pitchFamily="18" charset="0"/>
                <a:cs typeface="Times New Roman" panose="02020603050405020304" pitchFamily="18" charset="0"/>
              </a:rPr>
            </a:br>
            <a:r>
              <a:rPr lang="en-US" sz="4200" b="1" dirty="0">
                <a:solidFill>
                  <a:srgbClr val="FFFFFF"/>
                </a:solidFill>
                <a:latin typeface="Times New Roman" panose="02020603050405020304" pitchFamily="18" charset="0"/>
                <a:cs typeface="Times New Roman" panose="02020603050405020304" pitchFamily="18" charset="0"/>
              </a:rPr>
              <a:t>GESTURE RECOGNITION</a:t>
            </a:r>
            <a:endParaRPr lang="en-IN" sz="4200" b="1" dirty="0">
              <a:solidFill>
                <a:srgbClr val="FFFFFF"/>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FFA297F-9D22-A8CC-0680-A89F8312C7F0}"/>
              </a:ext>
            </a:extLst>
          </p:cNvPr>
          <p:cNvSpPr>
            <a:spLocks noGrp="1"/>
          </p:cNvSpPr>
          <p:nvPr>
            <p:ph type="subTitle" idx="1"/>
          </p:nvPr>
        </p:nvSpPr>
        <p:spPr>
          <a:xfrm>
            <a:off x="1018604" y="4292070"/>
            <a:ext cx="4458424" cy="1512888"/>
          </a:xfrm>
        </p:spPr>
        <p:txBody>
          <a:bodyPr>
            <a:normAutofit lnSpcReduction="10000"/>
          </a:bodyPr>
          <a:lstStyle/>
          <a:p>
            <a:pPr algn="l"/>
            <a:r>
              <a:rPr lang="en-US" sz="2000" u="sng" dirty="0">
                <a:solidFill>
                  <a:srgbClr val="F8A796"/>
                </a:solidFill>
              </a:rPr>
              <a:t>Made By</a:t>
            </a:r>
            <a:r>
              <a:rPr lang="en-US" sz="2000" dirty="0">
                <a:solidFill>
                  <a:srgbClr val="F8A796"/>
                </a:solidFill>
              </a:rPr>
              <a:t>- Ruudra Amola</a:t>
            </a:r>
          </a:p>
          <a:p>
            <a:pPr algn="l"/>
            <a:r>
              <a:rPr lang="en-US" sz="2000" u="sng" dirty="0">
                <a:solidFill>
                  <a:srgbClr val="F8A796"/>
                </a:solidFill>
              </a:rPr>
              <a:t>Univ Roll No</a:t>
            </a:r>
            <a:r>
              <a:rPr lang="en-US" sz="2000" dirty="0">
                <a:solidFill>
                  <a:srgbClr val="F8A796"/>
                </a:solidFill>
              </a:rPr>
              <a:t>- 2016972</a:t>
            </a:r>
          </a:p>
          <a:p>
            <a:pPr algn="l"/>
            <a:r>
              <a:rPr lang="en-US" sz="2000" u="sng" dirty="0">
                <a:solidFill>
                  <a:srgbClr val="F8A796"/>
                </a:solidFill>
              </a:rPr>
              <a:t>Mentor</a:t>
            </a:r>
            <a:r>
              <a:rPr lang="en-US" sz="2000" dirty="0">
                <a:solidFill>
                  <a:srgbClr val="F8A796"/>
                </a:solidFill>
              </a:rPr>
              <a:t>- Dr. Parul Madan</a:t>
            </a:r>
          </a:p>
          <a:p>
            <a:pPr algn="l"/>
            <a:r>
              <a:rPr lang="en-US" sz="2000" dirty="0">
                <a:solidFill>
                  <a:srgbClr val="F8A796"/>
                </a:solidFill>
              </a:rPr>
              <a:t>                           (Assistant Professor) </a:t>
            </a:r>
            <a:endParaRPr lang="en-IN" sz="2000" dirty="0">
              <a:solidFill>
                <a:srgbClr val="F8A796"/>
              </a:solidFill>
            </a:endParaRPr>
          </a:p>
        </p:txBody>
      </p:sp>
      <p:cxnSp>
        <p:nvCxnSpPr>
          <p:cNvPr id="11" name="Straight Connector 13">
            <a:extLst>
              <a:ext uri="{FF2B5EF4-FFF2-40B4-BE49-F238E27FC236}">
                <a16:creationId xmlns:a16="http://schemas.microsoft.com/office/drawing/2014/main" id="{805E69BC-D844-4AB5-9E35-ED458EE296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9184178" y="1874520"/>
            <a:ext cx="0" cy="310896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13" name="Straight Connector 15">
            <a:extLst>
              <a:ext uri="{FF2B5EF4-FFF2-40B4-BE49-F238E27FC236}">
                <a16:creationId xmlns:a16="http://schemas.microsoft.com/office/drawing/2014/main" id="{4312C673-8179-457E-AD2A-D1FAE4CC96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14009" y="4201833"/>
            <a:ext cx="3400425"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E7055C33-099F-0A2E-C511-150DBD1155F5}"/>
              </a:ext>
            </a:extLst>
          </p:cNvPr>
          <p:cNvPicPr>
            <a:picLocks noChangeAspect="1"/>
          </p:cNvPicPr>
          <p:nvPr/>
        </p:nvPicPr>
        <p:blipFill>
          <a:blip r:embed="rId2"/>
          <a:stretch>
            <a:fillRect/>
          </a:stretch>
        </p:blipFill>
        <p:spPr>
          <a:xfrm>
            <a:off x="7792114" y="3740345"/>
            <a:ext cx="3108960" cy="2385420"/>
          </a:xfrm>
          <a:prstGeom prst="rect">
            <a:avLst/>
          </a:prstGeom>
        </p:spPr>
      </p:pic>
      <p:pic>
        <p:nvPicPr>
          <p:cNvPr id="6" name="Picture 5">
            <a:extLst>
              <a:ext uri="{FF2B5EF4-FFF2-40B4-BE49-F238E27FC236}">
                <a16:creationId xmlns:a16="http://schemas.microsoft.com/office/drawing/2014/main" id="{4E53F1BE-C86D-D8A6-6B02-EBABF19F921E}"/>
              </a:ext>
            </a:extLst>
          </p:cNvPr>
          <p:cNvPicPr>
            <a:picLocks noChangeAspect="1"/>
          </p:cNvPicPr>
          <p:nvPr/>
        </p:nvPicPr>
        <p:blipFill>
          <a:blip r:embed="rId3"/>
          <a:stretch>
            <a:fillRect/>
          </a:stretch>
        </p:blipFill>
        <p:spPr>
          <a:xfrm>
            <a:off x="6379248" y="1215558"/>
            <a:ext cx="5720855" cy="1600194"/>
          </a:xfrm>
          <a:prstGeom prst="rect">
            <a:avLst/>
          </a:prstGeom>
        </p:spPr>
      </p:pic>
    </p:spTree>
    <p:extLst>
      <p:ext uri="{BB962C8B-B14F-4D97-AF65-F5344CB8AC3E}">
        <p14:creationId xmlns:p14="http://schemas.microsoft.com/office/powerpoint/2010/main" val="771433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F20FC94-BF71-B5B2-252A-A6C3E0751534}"/>
              </a:ext>
            </a:extLst>
          </p:cNvPr>
          <p:cNvPicPr>
            <a:picLocks noChangeAspect="1"/>
          </p:cNvPicPr>
          <p:nvPr/>
        </p:nvPicPr>
        <p:blipFill rotWithShape="1">
          <a:blip r:embed="rId2"/>
          <a:srcRect t="1747"/>
          <a:stretch/>
        </p:blipFill>
        <p:spPr>
          <a:xfrm>
            <a:off x="1" y="0"/>
            <a:ext cx="12191999" cy="6857990"/>
          </a:xfrm>
          <a:prstGeom prst="rect">
            <a:avLst/>
          </a:prstGeom>
        </p:spPr>
      </p:pic>
      <p:sp>
        <p:nvSpPr>
          <p:cNvPr id="10" name="Rectangle 9">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625912-A36A-DC9D-B8F4-C0AF413E2FB0}"/>
              </a:ext>
            </a:extLst>
          </p:cNvPr>
          <p:cNvSpPr>
            <a:spLocks noGrp="1"/>
          </p:cNvSpPr>
          <p:nvPr>
            <p:ph type="title"/>
          </p:nvPr>
        </p:nvSpPr>
        <p:spPr>
          <a:xfrm>
            <a:off x="876160" y="2704221"/>
            <a:ext cx="10436629" cy="1084454"/>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6000" b="1" dirty="0">
                <a:solidFill>
                  <a:srgbClr val="FFFFFF"/>
                </a:solidFill>
                <a:highlight>
                  <a:srgbClr val="000000"/>
                </a:highlight>
                <a:latin typeface="Algerian" panose="04020705040A02060702" pitchFamily="82" charset="0"/>
              </a:rPr>
              <a:t>THANK YOU! </a:t>
            </a:r>
          </a:p>
        </p:txBody>
      </p:sp>
    </p:spTree>
    <p:extLst>
      <p:ext uri="{BB962C8B-B14F-4D97-AF65-F5344CB8AC3E}">
        <p14:creationId xmlns:p14="http://schemas.microsoft.com/office/powerpoint/2010/main" val="2903397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AC30F-F5F1-333E-5D1D-1D3823F493A3}"/>
              </a:ext>
            </a:extLst>
          </p:cNvPr>
          <p:cNvSpPr>
            <a:spLocks noGrp="1"/>
          </p:cNvSpPr>
          <p:nvPr>
            <p:ph type="title"/>
          </p:nvPr>
        </p:nvSpPr>
        <p:spPr/>
        <p:txBody>
          <a:bodyPr/>
          <a:lstStyle/>
          <a:p>
            <a:pPr algn="ctr"/>
            <a:r>
              <a:rPr lang="en-US" b="1" u="sng" dirty="0">
                <a:highlight>
                  <a:srgbClr val="FFFF00"/>
                </a:highlight>
                <a:latin typeface="Times New Roman" panose="02020603050405020304" pitchFamily="18" charset="0"/>
                <a:cs typeface="Times New Roman" panose="02020603050405020304" pitchFamily="18" charset="0"/>
              </a:rPr>
              <a:t>INTRODUCTION</a:t>
            </a:r>
            <a:endParaRPr lang="en-IN" dirty="0">
              <a:highlight>
                <a:srgbClr val="FFFF00"/>
              </a:highlight>
            </a:endParaRPr>
          </a:p>
        </p:txBody>
      </p:sp>
      <p:sp>
        <p:nvSpPr>
          <p:cNvPr id="3" name="Content Placeholder 2">
            <a:extLst>
              <a:ext uri="{FF2B5EF4-FFF2-40B4-BE49-F238E27FC236}">
                <a16:creationId xmlns:a16="http://schemas.microsoft.com/office/drawing/2014/main" id="{3A640A41-EE51-9CB7-71C1-9257DAB3E0F6}"/>
              </a:ext>
            </a:extLst>
          </p:cNvPr>
          <p:cNvSpPr>
            <a:spLocks noGrp="1"/>
          </p:cNvSpPr>
          <p:nvPr>
            <p:ph idx="1"/>
          </p:nvPr>
        </p:nvSpPr>
        <p:spPr>
          <a:xfrm>
            <a:off x="838200" y="1503507"/>
            <a:ext cx="10515600" cy="4989368"/>
          </a:xfrm>
        </p:spPr>
        <p:txBody>
          <a:bodyPr/>
          <a:lstStyle/>
          <a:p>
            <a:pPr>
              <a:buFont typeface="Wingdings" panose="05000000000000000000" pitchFamily="2" charset="2"/>
              <a:buChar char="Ø"/>
            </a:pPr>
            <a:r>
              <a:rPr lang="en-US" sz="2400" b="1" i="1" dirty="0">
                <a:solidFill>
                  <a:srgbClr val="FF0000"/>
                </a:solidFill>
              </a:rPr>
              <a:t>Problem Statement: </a:t>
            </a:r>
          </a:p>
          <a:p>
            <a:pPr marL="0" indent="0" algn="just">
              <a:lnSpc>
                <a:spcPct val="150000"/>
              </a:lnSpc>
              <a:spcBef>
                <a:spcPts val="600"/>
              </a:spcBef>
              <a:spcAft>
                <a:spcPts val="600"/>
              </a:spcAft>
              <a:buNone/>
            </a:pPr>
            <a:r>
              <a:rPr lang="en-US" sz="1800" dirty="0">
                <a:effectLst/>
                <a:latin typeface="Aharoni" panose="02010803020104030203" pitchFamily="2" charset="-79"/>
                <a:ea typeface="Times New Roman" panose="02020603050405020304" pitchFamily="18" charset="0"/>
                <a:cs typeface="Aharoni" panose="02010803020104030203" pitchFamily="2" charset="-79"/>
              </a:rPr>
              <a:t>The main purpose of this project is to build an application of motion gesture recognition technology. Further implemented few basic hand gestures using Open CV in Python.</a:t>
            </a:r>
            <a:endParaRPr lang="en-IN" sz="1800" dirty="0">
              <a:effectLst/>
              <a:latin typeface="Aharoni" panose="02010803020104030203" pitchFamily="2" charset="-79"/>
              <a:ea typeface="Calibri" panose="020F0502020204030204" pitchFamily="34" charset="0"/>
              <a:cs typeface="Aharoni" panose="02010803020104030203" pitchFamily="2" charset="-79"/>
            </a:endParaRPr>
          </a:p>
          <a:p>
            <a:pPr>
              <a:buFont typeface="Wingdings" panose="05000000000000000000" pitchFamily="2" charset="2"/>
              <a:buChar char="Ø"/>
            </a:pPr>
            <a:r>
              <a:rPr lang="en-US" sz="2400" b="1" i="1" dirty="0">
                <a:solidFill>
                  <a:srgbClr val="FF0000"/>
                </a:solidFill>
              </a:rPr>
              <a:t>Software and Tools/modules used: </a:t>
            </a:r>
          </a:p>
          <a:p>
            <a:pPr>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Language Used- </a:t>
            </a:r>
            <a:r>
              <a:rPr lang="en-US" sz="1800" b="1" i="1" dirty="0">
                <a:latin typeface="Times New Roman" panose="02020603050405020304" pitchFamily="18" charset="0"/>
                <a:cs typeface="Times New Roman" panose="02020603050405020304" pitchFamily="18" charset="0"/>
              </a:rPr>
              <a:t>Python</a:t>
            </a:r>
            <a:r>
              <a:rPr lang="en-US" sz="1800" b="1" dirty="0"/>
              <a:t> </a:t>
            </a:r>
            <a:r>
              <a:rPr lang="en-US" sz="1800" b="1" dirty="0">
                <a:latin typeface="Times New Roman" panose="02020603050405020304" pitchFamily="18" charset="0"/>
                <a:cs typeface="Times New Roman" panose="02020603050405020304" pitchFamily="18" charset="0"/>
              </a:rPr>
              <a:t>(Version 3.11.1)</a:t>
            </a:r>
            <a:endParaRPr lang="en-IN" sz="1800" b="1" dirty="0">
              <a:latin typeface="Times New Roman" panose="02020603050405020304" pitchFamily="18" charset="0"/>
              <a:cs typeface="Times New Roman" panose="02020603050405020304" pitchFamily="18" charset="0"/>
            </a:endParaRPr>
          </a:p>
          <a:p>
            <a:pPr marL="0" indent="0">
              <a:lnSpc>
                <a:spcPct val="100000"/>
              </a:lnSpc>
              <a:buNone/>
            </a:pPr>
            <a:r>
              <a:rPr lang="en-US" sz="1800" dirty="0"/>
              <a:t>Python is a high-level, general-purpose programming language that is widely used for web development, data analysis, artificial intelligence, scientific computing, and many other applications.</a:t>
            </a:r>
          </a:p>
          <a:p>
            <a:pPr>
              <a:buFont typeface="Wingdings" panose="05000000000000000000" pitchFamily="2" charset="2"/>
              <a:buChar char="§"/>
            </a:pPr>
            <a:r>
              <a:rPr lang="en-IN" sz="2000" b="1" dirty="0">
                <a:latin typeface="Times New Roman" panose="02020603050405020304" pitchFamily="18" charset="0"/>
                <a:cs typeface="Times New Roman" panose="02020603050405020304" pitchFamily="18" charset="0"/>
              </a:rPr>
              <a:t>Modules Used- </a:t>
            </a:r>
          </a:p>
        </p:txBody>
      </p:sp>
      <p:pic>
        <p:nvPicPr>
          <p:cNvPr id="5" name="Picture 4" descr="A black screen with white text&#10;&#10;Description automatically generated">
            <a:extLst>
              <a:ext uri="{FF2B5EF4-FFF2-40B4-BE49-F238E27FC236}">
                <a16:creationId xmlns:a16="http://schemas.microsoft.com/office/drawing/2014/main" id="{3CC213B5-2590-3E78-E3FF-E2C6F8E23384}"/>
              </a:ext>
            </a:extLst>
          </p:cNvPr>
          <p:cNvPicPr>
            <a:picLocks noChangeAspect="1"/>
          </p:cNvPicPr>
          <p:nvPr/>
        </p:nvPicPr>
        <p:blipFill rotWithShape="1">
          <a:blip r:embed="rId2"/>
          <a:srcRect t="22148"/>
          <a:stretch/>
        </p:blipFill>
        <p:spPr>
          <a:xfrm>
            <a:off x="2067847" y="4883727"/>
            <a:ext cx="5541837" cy="1325562"/>
          </a:xfrm>
          <a:prstGeom prst="rect">
            <a:avLst/>
          </a:prstGeom>
        </p:spPr>
      </p:pic>
    </p:spTree>
    <p:extLst>
      <p:ext uri="{BB962C8B-B14F-4D97-AF65-F5344CB8AC3E}">
        <p14:creationId xmlns:p14="http://schemas.microsoft.com/office/powerpoint/2010/main" val="3419445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344920-FD17-646B-F972-488B7CC56182}"/>
              </a:ext>
            </a:extLst>
          </p:cNvPr>
          <p:cNvSpPr>
            <a:spLocks noGrp="1"/>
          </p:cNvSpPr>
          <p:nvPr>
            <p:ph idx="1"/>
          </p:nvPr>
        </p:nvSpPr>
        <p:spPr>
          <a:xfrm>
            <a:off x="838200" y="768929"/>
            <a:ext cx="10515600" cy="5673436"/>
          </a:xfrm>
        </p:spPr>
        <p:txBody>
          <a:bodyPr>
            <a:normAutofit/>
          </a:bodyPr>
          <a:lstStyle/>
          <a:p>
            <a:pPr marL="514350" indent="-514350">
              <a:lnSpc>
                <a:spcPct val="100000"/>
              </a:lnSpc>
              <a:buFont typeface="+mj-lt"/>
              <a:buAutoNum type="arabicPeriod"/>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Cv2 module</a:t>
            </a:r>
            <a:r>
              <a:rPr lang="en-US" sz="1800" b="1"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The cv2 module is a part of the Python programming language's OpenCV library ("Open Computer Vision"), which is a collection of tools for working with visual data.</a:t>
            </a:r>
          </a:p>
          <a:p>
            <a:pPr marL="514350" indent="-514350">
              <a:lnSpc>
                <a:spcPct val="100000"/>
              </a:lnSpc>
              <a:buFont typeface="+mj-lt"/>
              <a:buAutoNum type="arabicPeriod"/>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NumPy module</a:t>
            </a:r>
            <a:r>
              <a:rPr lang="en-US" sz="1800" b="1" dirty="0">
                <a:effectLst/>
                <a:latin typeface="Calibri" panose="020F0502020204030204" pitchFamily="34" charset="0"/>
                <a:ea typeface="Calibri" panose="020F0502020204030204" pitchFamily="34" charset="0"/>
              </a:rPr>
              <a:t>: </a:t>
            </a:r>
            <a:r>
              <a:rPr lang="en-US" sz="1800" dirty="0">
                <a:solidFill>
                  <a:srgbClr val="000000"/>
                </a:solidFill>
                <a:effectLst/>
                <a:latin typeface="Calibri" panose="020F0502020204030204" pitchFamily="34" charset="0"/>
                <a:ea typeface="Calibri" panose="020F0502020204030204" pitchFamily="34" charset="0"/>
              </a:rPr>
              <a:t>With NumPy, you can easily create arrays, which is a data structure that allows you to store multiple values in a single variable.</a:t>
            </a:r>
          </a:p>
          <a:p>
            <a:pPr marL="514350" indent="-514350">
              <a:lnSpc>
                <a:spcPct val="100000"/>
              </a:lnSpc>
              <a:buFont typeface="+mj-lt"/>
              <a:buAutoNum type="arabicPeriod"/>
            </a:pPr>
            <a:r>
              <a:rPr lang="en-US" sz="1800" b="1" dirty="0">
                <a:latin typeface="Times New Roman" panose="02020603050405020304" pitchFamily="18" charset="0"/>
                <a:ea typeface="Calibri" panose="020F0502020204030204" pitchFamily="34" charset="0"/>
              </a:rPr>
              <a:t>math module: </a:t>
            </a:r>
            <a:r>
              <a:rPr lang="en-US" sz="1800" dirty="0">
                <a:effectLst/>
                <a:latin typeface="Calibri" panose="020F0502020204030204" pitchFamily="34" charset="0"/>
                <a:ea typeface="Calibri" panose="020F0502020204030204" pitchFamily="34" charset="0"/>
              </a:rPr>
              <a:t>The math module in Python is a built-in module that provides a set of mathematical functions and constants. It is a standard module. The math module includes functions for performing basic mathematical operations</a:t>
            </a:r>
            <a:r>
              <a:rPr lang="en-US" sz="1800" dirty="0">
                <a:latin typeface="Times New Roman" panose="02020603050405020304" pitchFamily="18" charset="0"/>
                <a:ea typeface="Calibri" panose="020F0502020204030204" pitchFamily="34" charset="0"/>
              </a:rPr>
              <a:t>.</a:t>
            </a:r>
          </a:p>
          <a:p>
            <a:pPr marL="0" indent="0">
              <a:buNone/>
            </a:pPr>
            <a:endParaRPr lang="en-US" sz="1800" dirty="0">
              <a:effectLst/>
              <a:latin typeface="Times New Roman" panose="02020603050405020304" pitchFamily="18" charset="0"/>
              <a:ea typeface="Calibri" panose="020F0502020204030204" pitchFamily="34" charset="0"/>
            </a:endParaRPr>
          </a:p>
          <a:p>
            <a:pPr>
              <a:buFont typeface="Wingdings" panose="05000000000000000000" pitchFamily="2" charset="2"/>
              <a:buChar char="§"/>
            </a:pPr>
            <a:r>
              <a:rPr lang="en-US" sz="2000" b="1" dirty="0">
                <a:effectLst/>
                <a:latin typeface="Times New Roman" panose="02020603050405020304" pitchFamily="18" charset="0"/>
                <a:ea typeface="Calibri" panose="020F0502020204030204" pitchFamily="34" charset="0"/>
              </a:rPr>
              <a:t>IDE used- </a:t>
            </a:r>
            <a:r>
              <a:rPr lang="en-US" sz="1800" b="1" i="1" dirty="0">
                <a:effectLst/>
                <a:latin typeface="Times New Roman" panose="02020603050405020304" pitchFamily="18" charset="0"/>
                <a:ea typeface="Calibri" panose="020F0502020204030204" pitchFamily="34" charset="0"/>
              </a:rPr>
              <a:t>VS Code</a:t>
            </a:r>
            <a:r>
              <a:rPr lang="en-US" sz="1800" b="1" dirty="0">
                <a:effectLst/>
                <a:latin typeface="Times New Roman" panose="02020603050405020304" pitchFamily="18" charset="0"/>
                <a:ea typeface="Calibri" panose="020F0502020204030204" pitchFamily="34" charset="0"/>
              </a:rPr>
              <a:t> (Version 1.8)</a:t>
            </a:r>
          </a:p>
          <a:p>
            <a:pPr indent="0" algn="just">
              <a:lnSpc>
                <a:spcPct val="150000"/>
              </a:lnSpc>
              <a:spcAft>
                <a:spcPts val="600"/>
              </a:spcAft>
              <a:buNone/>
            </a:pPr>
            <a:r>
              <a:rPr lang="en-US" sz="1800" dirty="0">
                <a:solidFill>
                  <a:srgbClr val="1F1F1F"/>
                </a:solidFill>
                <a:effectLst/>
                <a:ea typeface="Calibri" panose="020F0502020204030204" pitchFamily="34" charset="0"/>
              </a:rPr>
              <a:t>Visual Studio Code (VS Code) is a free and open-source code editor developed by Microsoft for Windows, Linux, and macOS. It  is built on top of the open-source Monaco editor. VS Code is a powerful code editor that can be used for a wide variety of programming languages, including JavaScript, TypeScript, Python, C++, C#, Java, and PHP. It includes several features that make it a popular choice for developers.</a:t>
            </a:r>
            <a:endParaRPr lang="en-IN" sz="1800" dirty="0">
              <a:effectLst/>
              <a:ea typeface="Calibri" panose="020F0502020204030204" pitchFamily="34" charset="0"/>
            </a:endParaRPr>
          </a:p>
          <a:p>
            <a:pPr marL="0" indent="0">
              <a:buNone/>
            </a:pPr>
            <a:endParaRPr lang="en-IN" sz="1800" dirty="0">
              <a:effectLst/>
              <a:latin typeface="Times New Roman" panose="02020603050405020304" pitchFamily="18" charset="0"/>
              <a:ea typeface="Calibri" panose="020F0502020204030204" pitchFamily="34" charset="0"/>
            </a:endParaRPr>
          </a:p>
          <a:p>
            <a:pPr marL="514350" indent="-514350">
              <a:buFont typeface="+mj-lt"/>
              <a:buAutoNum type="arabicPeriod"/>
            </a:pPr>
            <a:endParaRPr lang="en-IN" sz="1800" dirty="0"/>
          </a:p>
        </p:txBody>
      </p:sp>
    </p:spTree>
    <p:extLst>
      <p:ext uri="{BB962C8B-B14F-4D97-AF65-F5344CB8AC3E}">
        <p14:creationId xmlns:p14="http://schemas.microsoft.com/office/powerpoint/2010/main" val="802005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CBD31-16BD-69C8-CE2A-ABDEFB686B63}"/>
              </a:ext>
            </a:extLst>
          </p:cNvPr>
          <p:cNvSpPr>
            <a:spLocks noGrp="1"/>
          </p:cNvSpPr>
          <p:nvPr>
            <p:ph type="title"/>
          </p:nvPr>
        </p:nvSpPr>
        <p:spPr>
          <a:xfrm>
            <a:off x="838200" y="126134"/>
            <a:ext cx="10515600" cy="1325563"/>
          </a:xfrm>
        </p:spPr>
        <p:txBody>
          <a:bodyPr>
            <a:normAutofit/>
          </a:bodyPr>
          <a:lstStyle/>
          <a:p>
            <a:pPr algn="ctr"/>
            <a:r>
              <a:rPr lang="en-US" b="1" u="sng" dirty="0">
                <a:highlight>
                  <a:srgbClr val="FFFF00"/>
                </a:highlight>
                <a:latin typeface="Times New Roman" panose="02020603050405020304" pitchFamily="18" charset="0"/>
              </a:rPr>
              <a:t>METHODOLOGY</a:t>
            </a:r>
            <a:endParaRPr lang="en-IN" dirty="0">
              <a:highlight>
                <a:srgbClr val="FFFF00"/>
              </a:highlight>
            </a:endParaRPr>
          </a:p>
        </p:txBody>
      </p:sp>
      <p:sp>
        <p:nvSpPr>
          <p:cNvPr id="3" name="Content Placeholder 2">
            <a:extLst>
              <a:ext uri="{FF2B5EF4-FFF2-40B4-BE49-F238E27FC236}">
                <a16:creationId xmlns:a16="http://schemas.microsoft.com/office/drawing/2014/main" id="{8C84C83A-8146-4B29-0271-3ABFEB64CAC5}"/>
              </a:ext>
            </a:extLst>
          </p:cNvPr>
          <p:cNvSpPr>
            <a:spLocks noGrp="1"/>
          </p:cNvSpPr>
          <p:nvPr>
            <p:ph idx="1"/>
          </p:nvPr>
        </p:nvSpPr>
        <p:spPr>
          <a:xfrm>
            <a:off x="838200" y="1565852"/>
            <a:ext cx="10515600" cy="5021983"/>
          </a:xfrm>
        </p:spPr>
        <p:txBody>
          <a:bodyPr>
            <a:normAutofit/>
          </a:bodyPr>
          <a:lstStyle/>
          <a:p>
            <a:pPr algn="just">
              <a:lnSpc>
                <a:spcPct val="200000"/>
              </a:lnSpc>
            </a:pPr>
            <a:r>
              <a:rPr lang="en-US" sz="1800" dirty="0">
                <a:effectLst/>
                <a:ea typeface="Times New Roman" panose="02020603050405020304" pitchFamily="18" charset="0"/>
              </a:rPr>
              <a:t>This project mainly focuses on practical implementation of motion gesture recognition technology to track hand movement and recognize a gesture in front of the webcam of a specific hand shape and detects it.</a:t>
            </a:r>
            <a:endParaRPr lang="en-IN" sz="1800" dirty="0">
              <a:effectLst/>
              <a:ea typeface="Calibri" panose="020F0502020204030204" pitchFamily="34" charset="0"/>
            </a:endParaRPr>
          </a:p>
          <a:p>
            <a:pPr algn="just">
              <a:lnSpc>
                <a:spcPct val="200000"/>
              </a:lnSpc>
            </a:pPr>
            <a:r>
              <a:rPr lang="en-US" sz="1800" dirty="0">
                <a:effectLst/>
                <a:ea typeface="Times New Roman" panose="02020603050405020304" pitchFamily="18" charset="0"/>
              </a:rPr>
              <a:t>It has a frame box which appears once the open CV module invokes the system webcam and then it recognizes the hand gesture from the web cam. The main library used in the project is OpenCV.</a:t>
            </a:r>
            <a:endParaRPr lang="en-IN" sz="1800" dirty="0">
              <a:effectLst/>
              <a:ea typeface="Calibri" panose="020F0502020204030204" pitchFamily="34" charset="0"/>
            </a:endParaRPr>
          </a:p>
          <a:p>
            <a:pPr algn="just">
              <a:lnSpc>
                <a:spcPct val="200000"/>
              </a:lnSpc>
            </a:pPr>
            <a:r>
              <a:rPr lang="en-US" sz="2000" b="1" u="sng" dirty="0">
                <a:solidFill>
                  <a:srgbClr val="FF0000"/>
                </a:solidFill>
                <a:ea typeface="Calibri" panose="020F0502020204030204" pitchFamily="34" charset="0"/>
              </a:rPr>
              <a:t>Open-CV</a:t>
            </a:r>
            <a:r>
              <a:rPr lang="en-US" sz="2000" b="1" dirty="0">
                <a:solidFill>
                  <a:srgbClr val="FF0000"/>
                </a:solidFill>
                <a:ea typeface="Calibri" panose="020F0502020204030204" pitchFamily="34" charset="0"/>
              </a:rPr>
              <a:t>: </a:t>
            </a:r>
            <a:r>
              <a:rPr lang="en-US" sz="1800" dirty="0">
                <a:effectLst/>
                <a:ea typeface="Times New Roman" panose="02020603050405020304" pitchFamily="18" charset="0"/>
              </a:rPr>
              <a:t>The concept of OpenCV was put forth by Gary Bradski which had the ability to perform on multi-level framework. OpenCV has several significant abilities as well as utilities which appears from the outset. The OpenCV helps in recognizing the frontal face of the person and creates XML documents for several areas such as the parts of the body.</a:t>
            </a:r>
            <a:endParaRPr lang="en-IN" sz="1800" dirty="0">
              <a:effectLst/>
              <a:ea typeface="Calibri" panose="020F0502020204030204" pitchFamily="34" charset="0"/>
            </a:endParaRPr>
          </a:p>
          <a:p>
            <a:pPr algn="just">
              <a:lnSpc>
                <a:spcPct val="200000"/>
              </a:lnSpc>
            </a:pPr>
            <a:endParaRPr lang="en-IN" sz="1800" b="1" dirty="0">
              <a:effectLst/>
              <a:ea typeface="Calibri" panose="020F0502020204030204" pitchFamily="34" charset="0"/>
            </a:endParaRPr>
          </a:p>
          <a:p>
            <a:endParaRPr lang="en-IN" dirty="0"/>
          </a:p>
        </p:txBody>
      </p:sp>
    </p:spTree>
    <p:extLst>
      <p:ext uri="{BB962C8B-B14F-4D97-AF65-F5344CB8AC3E}">
        <p14:creationId xmlns:p14="http://schemas.microsoft.com/office/powerpoint/2010/main" val="3224479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5A37E-3EB1-F490-0EDE-A55AC8BB7BAA}"/>
              </a:ext>
            </a:extLst>
          </p:cNvPr>
          <p:cNvSpPr>
            <a:spLocks noGrp="1"/>
          </p:cNvSpPr>
          <p:nvPr>
            <p:ph type="title"/>
          </p:nvPr>
        </p:nvSpPr>
        <p:spPr>
          <a:xfrm>
            <a:off x="838200" y="266122"/>
            <a:ext cx="10515600" cy="829830"/>
          </a:xfrm>
        </p:spPr>
        <p:txBody>
          <a:bodyPr>
            <a:normAutofit/>
          </a:bodyPr>
          <a:lstStyle/>
          <a:p>
            <a:r>
              <a:rPr lang="en-IN" sz="2800" b="1" u="sng" dirty="0">
                <a:latin typeface="Times New Roman" panose="02020603050405020304" pitchFamily="18" charset="0"/>
                <a:cs typeface="Times New Roman" panose="02020603050405020304" pitchFamily="18" charset="0"/>
              </a:rPr>
              <a:t>Brief Understanding of the Code</a:t>
            </a:r>
            <a:r>
              <a:rPr lang="en-IN" sz="2800" b="1" dirty="0"/>
              <a:t>:-</a:t>
            </a:r>
          </a:p>
        </p:txBody>
      </p:sp>
      <p:sp>
        <p:nvSpPr>
          <p:cNvPr id="3" name="Content Placeholder 2">
            <a:extLst>
              <a:ext uri="{FF2B5EF4-FFF2-40B4-BE49-F238E27FC236}">
                <a16:creationId xmlns:a16="http://schemas.microsoft.com/office/drawing/2014/main" id="{9779D9CF-D7D3-120E-27A7-60A17BB5988D}"/>
              </a:ext>
            </a:extLst>
          </p:cNvPr>
          <p:cNvSpPr>
            <a:spLocks noGrp="1" noRot="1" noMove="1" noResize="1" noEditPoints="1" noAdjustHandles="1" noChangeArrowheads="1" noChangeShapeType="1"/>
          </p:cNvSpPr>
          <p:nvPr>
            <p:ph idx="1"/>
          </p:nvPr>
        </p:nvSpPr>
        <p:spPr>
          <a:xfrm>
            <a:off x="838200" y="1346190"/>
            <a:ext cx="10515600" cy="5245688"/>
          </a:xfrm>
        </p:spPr>
        <p:txBody>
          <a:bodyPr>
            <a:normAutofit/>
          </a:bodyPr>
          <a:lstStyle/>
          <a:p>
            <a:pPr algn="just">
              <a:lnSpc>
                <a:spcPct val="150000"/>
              </a:lnSpc>
            </a:pPr>
            <a:r>
              <a:rPr lang="en-IN" sz="1800" dirty="0">
                <a:solidFill>
                  <a:srgbClr val="000000"/>
                </a:solidFill>
                <a:effectLst/>
                <a:ea typeface="Times New Roman" panose="02020603050405020304" pitchFamily="18" charset="0"/>
              </a:rPr>
              <a:t>First, we capture the video and then define the region of interest. In the region of interest, it converts all the BGR colours to HSV colours. </a:t>
            </a:r>
            <a:endParaRPr lang="en-IN" sz="1800" dirty="0">
              <a:effectLst/>
              <a:ea typeface="Calibri" panose="020F0502020204030204" pitchFamily="34" charset="0"/>
            </a:endParaRPr>
          </a:p>
          <a:p>
            <a:pPr marL="0" indent="0" algn="just">
              <a:lnSpc>
                <a:spcPct val="150000"/>
              </a:lnSpc>
              <a:buNone/>
            </a:pPr>
            <a:endParaRPr lang="en-IN" sz="1800" dirty="0">
              <a:effectLst/>
              <a:latin typeface="Calibri" panose="020F0502020204030204" pitchFamily="34" charset="0"/>
              <a:ea typeface="Calibri" panose="020F0502020204030204" pitchFamily="34" charset="0"/>
            </a:endParaRPr>
          </a:p>
          <a:p>
            <a:pPr>
              <a:lnSpc>
                <a:spcPct val="150000"/>
              </a:lnSpc>
            </a:pPr>
            <a:r>
              <a:rPr lang="en-IN" sz="1800" dirty="0">
                <a:effectLst/>
                <a:ea typeface="Times New Roman" panose="02020603050405020304" pitchFamily="18" charset="0"/>
              </a:rPr>
              <a:t>T</a:t>
            </a:r>
            <a:r>
              <a:rPr lang="en-US" sz="1800" spc="15" dirty="0">
                <a:solidFill>
                  <a:srgbClr val="000000"/>
                </a:solidFill>
                <a:effectLst/>
                <a:ea typeface="Calibri" panose="020F0502020204030204" pitchFamily="34" charset="0"/>
              </a:rPr>
              <a:t>he </a:t>
            </a:r>
            <a:r>
              <a:rPr lang="en-US" sz="1800" b="1" spc="15" dirty="0">
                <a:solidFill>
                  <a:srgbClr val="000000"/>
                </a:solidFill>
                <a:effectLst/>
                <a:ea typeface="Calibri" panose="020F0502020204030204" pitchFamily="34" charset="0"/>
              </a:rPr>
              <a:t>HSV</a:t>
            </a:r>
            <a:r>
              <a:rPr lang="en-US" sz="1800" spc="15" dirty="0">
                <a:solidFill>
                  <a:srgbClr val="000000"/>
                </a:solidFill>
                <a:effectLst/>
                <a:ea typeface="Calibri" panose="020F0502020204030204" pitchFamily="34" charset="0"/>
              </a:rPr>
              <a:t> (which stands for </a:t>
            </a:r>
            <a:r>
              <a:rPr lang="en-US" sz="1800" b="1" spc="15" dirty="0">
                <a:solidFill>
                  <a:srgbClr val="000000"/>
                </a:solidFill>
                <a:effectLst/>
                <a:ea typeface="Calibri" panose="020F0502020204030204" pitchFamily="34" charset="0"/>
              </a:rPr>
              <a:t>Hue Saturation Value</a:t>
            </a:r>
            <a:r>
              <a:rPr lang="en-US" sz="1800" spc="15" dirty="0">
                <a:solidFill>
                  <a:srgbClr val="000000"/>
                </a:solidFill>
                <a:effectLst/>
                <a:ea typeface="Calibri" panose="020F0502020204030204" pitchFamily="34" charset="0"/>
              </a:rPr>
              <a:t>) scale provides a numerical readout of your image that corresponds to the color names contained therein.</a:t>
            </a:r>
          </a:p>
          <a:p>
            <a:pPr>
              <a:lnSpc>
                <a:spcPct val="150000"/>
              </a:lnSpc>
            </a:pPr>
            <a:endParaRPr lang="en-US" sz="1800" spc="15" dirty="0">
              <a:solidFill>
                <a:srgbClr val="000000"/>
              </a:solidFill>
              <a:latin typeface="Times New Roman" panose="02020603050405020304" pitchFamily="18" charset="0"/>
              <a:ea typeface="Calibri" panose="020F0502020204030204" pitchFamily="34" charset="0"/>
            </a:endParaRPr>
          </a:p>
          <a:p>
            <a:pPr>
              <a:lnSpc>
                <a:spcPct val="150000"/>
              </a:lnSpc>
            </a:pPr>
            <a:r>
              <a:rPr lang="en-IN" sz="1800" dirty="0">
                <a:effectLst/>
                <a:ea typeface="Times New Roman" panose="02020603050405020304" pitchFamily="18" charset="0"/>
              </a:rPr>
              <a:t>After that I have defined the skin colour range in HSV anything that is of skin colour will be taken as one or white and any other colour will be taken as zero or black. Then I have just dilated and blurred the image to decrease any amount of noise present in the image. </a:t>
            </a:r>
            <a:endParaRPr lang="en-IN" sz="1800" dirty="0">
              <a:effectLst/>
              <a:ea typeface="Calibri" panose="020F0502020204030204" pitchFamily="34" charset="0"/>
            </a:endParaRPr>
          </a:p>
          <a:p>
            <a:pPr>
              <a:lnSpc>
                <a:spcPct val="150000"/>
              </a:lnSpc>
            </a:pPr>
            <a:endParaRPr lang="en-IN" dirty="0"/>
          </a:p>
        </p:txBody>
      </p:sp>
      <p:pic>
        <p:nvPicPr>
          <p:cNvPr id="5" name="Picture 4">
            <a:extLst>
              <a:ext uri="{FF2B5EF4-FFF2-40B4-BE49-F238E27FC236}">
                <a16:creationId xmlns:a16="http://schemas.microsoft.com/office/drawing/2014/main" id="{E05CF554-3A0C-B337-3BE3-25A8965A18DE}"/>
              </a:ext>
            </a:extLst>
          </p:cNvPr>
          <p:cNvPicPr>
            <a:picLocks noChangeAspect="1"/>
          </p:cNvPicPr>
          <p:nvPr/>
        </p:nvPicPr>
        <p:blipFill>
          <a:blip r:embed="rId2"/>
          <a:stretch>
            <a:fillRect/>
          </a:stretch>
        </p:blipFill>
        <p:spPr>
          <a:xfrm>
            <a:off x="1160319" y="2254816"/>
            <a:ext cx="8899774" cy="311739"/>
          </a:xfrm>
          <a:prstGeom prst="rect">
            <a:avLst/>
          </a:prstGeom>
        </p:spPr>
      </p:pic>
      <p:pic>
        <p:nvPicPr>
          <p:cNvPr id="7" name="Picture 6">
            <a:extLst>
              <a:ext uri="{FF2B5EF4-FFF2-40B4-BE49-F238E27FC236}">
                <a16:creationId xmlns:a16="http://schemas.microsoft.com/office/drawing/2014/main" id="{60D1DA24-31FE-D392-ADB6-A5DD540CD8A1}"/>
              </a:ext>
            </a:extLst>
          </p:cNvPr>
          <p:cNvPicPr>
            <a:picLocks noChangeAspect="1"/>
          </p:cNvPicPr>
          <p:nvPr/>
        </p:nvPicPr>
        <p:blipFill>
          <a:blip r:embed="rId3"/>
          <a:stretch>
            <a:fillRect/>
          </a:stretch>
        </p:blipFill>
        <p:spPr>
          <a:xfrm>
            <a:off x="1160319" y="3728088"/>
            <a:ext cx="8110713" cy="690274"/>
          </a:xfrm>
          <a:prstGeom prst="rect">
            <a:avLst/>
          </a:prstGeom>
        </p:spPr>
      </p:pic>
    </p:spTree>
    <p:extLst>
      <p:ext uri="{BB962C8B-B14F-4D97-AF65-F5344CB8AC3E}">
        <p14:creationId xmlns:p14="http://schemas.microsoft.com/office/powerpoint/2010/main" val="4124254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B83003-69D1-2143-D2D0-C1884B7FB66B}"/>
              </a:ext>
            </a:extLst>
          </p:cNvPr>
          <p:cNvSpPr>
            <a:spLocks noGrp="1"/>
          </p:cNvSpPr>
          <p:nvPr>
            <p:ph idx="1"/>
          </p:nvPr>
        </p:nvSpPr>
        <p:spPr>
          <a:xfrm>
            <a:off x="838200" y="755361"/>
            <a:ext cx="10515600" cy="5655830"/>
          </a:xfrm>
        </p:spPr>
        <p:txBody>
          <a:bodyPr/>
          <a:lstStyle/>
          <a:p>
            <a:pPr algn="just">
              <a:lnSpc>
                <a:spcPct val="150000"/>
              </a:lnSpc>
            </a:pPr>
            <a:r>
              <a:rPr lang="en-IN" sz="1800" dirty="0">
                <a:effectLst/>
                <a:ea typeface="Times New Roman" panose="02020603050405020304" pitchFamily="18" charset="0"/>
              </a:rPr>
              <a:t>After that </a:t>
            </a:r>
            <a:r>
              <a:rPr lang="en-IN" sz="1800" b="1" dirty="0">
                <a:effectLst/>
                <a:ea typeface="Times New Roman" panose="02020603050405020304" pitchFamily="18" charset="0"/>
              </a:rPr>
              <a:t>defects</a:t>
            </a:r>
            <a:r>
              <a:rPr lang="en-IN" sz="1800" dirty="0">
                <a:effectLst/>
                <a:ea typeface="Times New Roman" panose="02020603050405020304" pitchFamily="18" charset="0"/>
              </a:rPr>
              <a:t> in convex hull are to be found. Defects are regions that are not covered by the hand in the convex hull. Any deviation of the contour from the convex hull is known as convexity defect. </a:t>
            </a:r>
            <a:r>
              <a:rPr lang="en-US" sz="1800" dirty="0">
                <a:solidFill>
                  <a:srgbClr val="000000"/>
                </a:solidFill>
                <a:effectLst/>
                <a:ea typeface="Calibri" panose="020F0502020204030204" pitchFamily="34" charset="0"/>
              </a:rPr>
              <a:t>OpenCV comes with a ready-made function to find this, cv2.convexityDefects(). It takes as input the contour and corresponding hull indices and returns an array containing convexity defects as output. It returns an array where each row contains these values - [ start point, end point, farthest point, approximate distance to farthest point ].</a:t>
            </a:r>
            <a:endParaRPr lang="en-IN" sz="1800" dirty="0">
              <a:effectLst/>
              <a:ea typeface="Calibri" panose="020F0502020204030204" pitchFamily="34" charset="0"/>
            </a:endParaRPr>
          </a:p>
          <a:p>
            <a:pPr marL="0" indent="0">
              <a:buNone/>
            </a:pPr>
            <a:endParaRPr lang="en-IN" sz="1800" dirty="0">
              <a:effectLst/>
              <a:latin typeface="Calibri" panose="020F0502020204030204" pitchFamily="34" charset="0"/>
              <a:ea typeface="Calibri" panose="020F0502020204030204" pitchFamily="34" charset="0"/>
            </a:endParaRPr>
          </a:p>
        </p:txBody>
      </p:sp>
      <p:pic>
        <p:nvPicPr>
          <p:cNvPr id="4" name="Picture 3">
            <a:extLst>
              <a:ext uri="{FF2B5EF4-FFF2-40B4-BE49-F238E27FC236}">
                <a16:creationId xmlns:a16="http://schemas.microsoft.com/office/drawing/2014/main" id="{EF204CF4-179C-3675-CDB0-F1F334D9CAE0}"/>
              </a:ext>
            </a:extLst>
          </p:cNvPr>
          <p:cNvPicPr>
            <a:picLocks noChangeAspect="1"/>
          </p:cNvPicPr>
          <p:nvPr/>
        </p:nvPicPr>
        <p:blipFill>
          <a:blip r:embed="rId2"/>
          <a:stretch>
            <a:fillRect/>
          </a:stretch>
        </p:blipFill>
        <p:spPr>
          <a:xfrm>
            <a:off x="1579186" y="3449782"/>
            <a:ext cx="5891877" cy="1944320"/>
          </a:xfrm>
          <a:prstGeom prst="rect">
            <a:avLst/>
          </a:prstGeom>
        </p:spPr>
      </p:pic>
    </p:spTree>
    <p:extLst>
      <p:ext uri="{BB962C8B-B14F-4D97-AF65-F5344CB8AC3E}">
        <p14:creationId xmlns:p14="http://schemas.microsoft.com/office/powerpoint/2010/main" val="4147569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41F7F-FD58-5286-A347-E529F8991301}"/>
              </a:ext>
            </a:extLst>
          </p:cNvPr>
          <p:cNvSpPr>
            <a:spLocks noGrp="1"/>
          </p:cNvSpPr>
          <p:nvPr>
            <p:ph type="title"/>
          </p:nvPr>
        </p:nvSpPr>
        <p:spPr>
          <a:xfrm>
            <a:off x="838200" y="91527"/>
            <a:ext cx="10515600" cy="1325563"/>
          </a:xfrm>
        </p:spPr>
        <p:txBody>
          <a:bodyPr/>
          <a:lstStyle/>
          <a:p>
            <a:pPr algn="ctr"/>
            <a:r>
              <a:rPr lang="en-IN" b="1" u="sng" dirty="0">
                <a:highlight>
                  <a:srgbClr val="FFFF00"/>
                </a:highlight>
                <a:latin typeface="Times New Roman" panose="02020603050405020304" pitchFamily="18" charset="0"/>
                <a:cs typeface="Times New Roman" panose="02020603050405020304" pitchFamily="18" charset="0"/>
              </a:rPr>
              <a:t>RESULTS AND DISCUSSIONS</a:t>
            </a:r>
          </a:p>
        </p:txBody>
      </p:sp>
      <p:sp>
        <p:nvSpPr>
          <p:cNvPr id="6" name="Content Placeholder 5">
            <a:extLst>
              <a:ext uri="{FF2B5EF4-FFF2-40B4-BE49-F238E27FC236}">
                <a16:creationId xmlns:a16="http://schemas.microsoft.com/office/drawing/2014/main" id="{05937381-D55D-8A19-D9A2-30983B850CA7}"/>
              </a:ext>
            </a:extLst>
          </p:cNvPr>
          <p:cNvSpPr>
            <a:spLocks noGrp="1"/>
          </p:cNvSpPr>
          <p:nvPr>
            <p:ph idx="1"/>
          </p:nvPr>
        </p:nvSpPr>
        <p:spPr>
          <a:xfrm>
            <a:off x="940321" y="1080911"/>
            <a:ext cx="10515600" cy="5060115"/>
          </a:xfrm>
        </p:spPr>
        <p:txBody>
          <a:bodyPr>
            <a:normAutofit/>
          </a:bodyPr>
          <a:lstStyle/>
          <a:p>
            <a:endParaRPr lang="en-IN" dirty="0"/>
          </a:p>
          <a:p>
            <a:endParaRPr lang="en-IN" dirty="0"/>
          </a:p>
          <a:p>
            <a:endParaRPr lang="en-IN" dirty="0"/>
          </a:p>
          <a:p>
            <a:pPr marL="0" indent="0">
              <a:buNone/>
            </a:pPr>
            <a:endParaRPr lang="en-IN" dirty="0"/>
          </a:p>
          <a:p>
            <a:pPr marL="0" indent="0">
              <a:buNone/>
            </a:pPr>
            <a:endParaRPr lang="en-IN" dirty="0"/>
          </a:p>
        </p:txBody>
      </p:sp>
      <p:pic>
        <p:nvPicPr>
          <p:cNvPr id="3" name="Picture 2" descr="A screenshot of a computer&#10;&#10;Description automatically generated with medium confidence">
            <a:extLst>
              <a:ext uri="{FF2B5EF4-FFF2-40B4-BE49-F238E27FC236}">
                <a16:creationId xmlns:a16="http://schemas.microsoft.com/office/drawing/2014/main" id="{9363281B-7AF9-3C86-2F6B-A7F4D3AF54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2532" t="3083" r="5270" b="14139"/>
          <a:stretch/>
        </p:blipFill>
        <p:spPr bwMode="auto">
          <a:xfrm>
            <a:off x="1656355" y="1266190"/>
            <a:ext cx="4141771" cy="2911640"/>
          </a:xfrm>
          <a:prstGeom prst="rect">
            <a:avLst/>
          </a:prstGeom>
          <a:ln>
            <a:noFill/>
          </a:ln>
          <a:extLst>
            <a:ext uri="{53640926-AAD7-44D8-BBD7-CCE9431645EC}">
              <a14:shadowObscured xmlns:a14="http://schemas.microsoft.com/office/drawing/2010/main"/>
            </a:ext>
          </a:extLst>
        </p:spPr>
      </p:pic>
      <p:pic>
        <p:nvPicPr>
          <p:cNvPr id="4" name="Picture 3" descr="A screenshot of a computer&#10;&#10;Description automatically generated with medium confidence">
            <a:extLst>
              <a:ext uri="{FF2B5EF4-FFF2-40B4-BE49-F238E27FC236}">
                <a16:creationId xmlns:a16="http://schemas.microsoft.com/office/drawing/2014/main" id="{DBF74385-9491-1F81-C827-665CA7B5E6E6}"/>
              </a:ext>
            </a:extLst>
          </p:cNvPr>
          <p:cNvPicPr>
            <a:picLocks noChangeAspect="1"/>
          </p:cNvPicPr>
          <p:nvPr/>
        </p:nvPicPr>
        <p:blipFill rotWithShape="1">
          <a:blip r:embed="rId3">
            <a:extLst>
              <a:ext uri="{28A0092B-C50C-407E-A947-70E740481C1C}">
                <a14:useLocalDpi xmlns:a14="http://schemas.microsoft.com/office/drawing/2010/main" val="0"/>
              </a:ext>
            </a:extLst>
          </a:blip>
          <a:srcRect l="23847" t="11854" r="6153" b="19529"/>
          <a:stretch/>
        </p:blipFill>
        <p:spPr bwMode="auto">
          <a:xfrm>
            <a:off x="6191196" y="1266190"/>
            <a:ext cx="4344449" cy="2911640"/>
          </a:xfrm>
          <a:prstGeom prst="rect">
            <a:avLst/>
          </a:prstGeom>
          <a:ln>
            <a:noFill/>
          </a:ln>
          <a:extLst>
            <a:ext uri="{53640926-AAD7-44D8-BBD7-CCE9431645EC}">
              <a14:shadowObscured xmlns:a14="http://schemas.microsoft.com/office/drawing/2010/main"/>
            </a:ext>
          </a:extLst>
        </p:spPr>
      </p:pic>
      <p:sp>
        <p:nvSpPr>
          <p:cNvPr id="8" name="TextBox 7">
            <a:extLst>
              <a:ext uri="{FF2B5EF4-FFF2-40B4-BE49-F238E27FC236}">
                <a16:creationId xmlns:a16="http://schemas.microsoft.com/office/drawing/2014/main" id="{FD593907-A32A-971A-A09C-72324B184C49}"/>
              </a:ext>
            </a:extLst>
          </p:cNvPr>
          <p:cNvSpPr txBox="1"/>
          <p:nvPr/>
        </p:nvSpPr>
        <p:spPr>
          <a:xfrm>
            <a:off x="1656355" y="4470541"/>
            <a:ext cx="8879290" cy="1121269"/>
          </a:xfrm>
          <a:prstGeom prst="rect">
            <a:avLst/>
          </a:prstGeom>
          <a:noFill/>
        </p:spPr>
        <p:txBody>
          <a:bodyPr wrap="square">
            <a:spAutoFit/>
          </a:bodyPr>
          <a:lstStyle/>
          <a:p>
            <a:pPr algn="just">
              <a:lnSpc>
                <a:spcPct val="200000"/>
              </a:lnSpc>
            </a:pPr>
            <a:r>
              <a:rPr lang="en-US" sz="1800" dirty="0">
                <a:effectLst/>
                <a:latin typeface="Times New Roman" panose="02020603050405020304" pitchFamily="18" charset="0"/>
                <a:ea typeface="Times New Roman" panose="02020603050405020304" pitchFamily="18" charset="0"/>
              </a:rPr>
              <a:t>The system is built to recognize a total of 8 hand gestures based on finger gap and angles out of which 2 have been displayed above in the screen shots. </a:t>
            </a:r>
            <a:endParaRPr lang="en-IN" sz="16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276880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ECBF77-5E12-7D06-5442-2FE080FF21E6}"/>
              </a:ext>
            </a:extLst>
          </p:cNvPr>
          <p:cNvSpPr>
            <a:spLocks noGrp="1"/>
          </p:cNvSpPr>
          <p:nvPr>
            <p:ph idx="1"/>
          </p:nvPr>
        </p:nvSpPr>
        <p:spPr>
          <a:xfrm>
            <a:off x="838200" y="748145"/>
            <a:ext cx="10515600" cy="5428817"/>
          </a:xfrm>
        </p:spPr>
        <p:txBody>
          <a:bodyPr/>
          <a:lstStyle/>
          <a:p>
            <a:pPr>
              <a:lnSpc>
                <a:spcPct val="200000"/>
              </a:lnSpc>
            </a:pPr>
            <a:r>
              <a:rPr lang="en-US" sz="1800" dirty="0">
                <a:effectLst/>
                <a:ea typeface="Times New Roman" panose="02020603050405020304" pitchFamily="18" charset="0"/>
              </a:rPr>
              <a:t>The above screenshots show that the gestures are shown through the webcam using the hands and those gestures are recognized showing specified values in the window.</a:t>
            </a:r>
          </a:p>
          <a:p>
            <a:pPr>
              <a:lnSpc>
                <a:spcPct val="200000"/>
              </a:lnSpc>
            </a:pPr>
            <a:r>
              <a:rPr lang="en-IN" sz="1800" dirty="0">
                <a:effectLst/>
                <a:ea typeface="Calibri" panose="020F0502020204030204" pitchFamily="34" charset="0"/>
              </a:rPr>
              <a:t>The main recognition part is done based on the area of th</a:t>
            </a:r>
            <a:r>
              <a:rPr lang="en-IN" sz="1800" dirty="0">
                <a:ea typeface="Calibri" panose="020F0502020204030204" pitchFamily="34" charset="0"/>
              </a:rPr>
              <a:t>e hand contour that appears in the region of interest and the angle between the fingers.</a:t>
            </a:r>
            <a:endParaRPr lang="en-IN" sz="1800" dirty="0">
              <a:effectLst/>
              <a:ea typeface="Calibri" panose="020F0502020204030204" pitchFamily="34" charset="0"/>
            </a:endParaRPr>
          </a:p>
          <a:p>
            <a:pPr>
              <a:lnSpc>
                <a:spcPct val="200000"/>
              </a:lnSpc>
            </a:pPr>
            <a:r>
              <a:rPr lang="en-US" sz="1800" dirty="0">
                <a:solidFill>
                  <a:srgbClr val="1F1F1F"/>
                </a:solidFill>
                <a:effectLst/>
                <a:ea typeface="Calibri" panose="020F0502020204030204" pitchFamily="34" charset="0"/>
              </a:rPr>
              <a:t>Motion gesture recognition technology is a rapidly evolving field with a wide range of potential applications. As technology continues to develop, we are likely to see even more innovative and exciting applications for this technology in the future.</a:t>
            </a:r>
            <a:endParaRPr lang="en-IN" sz="1800" dirty="0">
              <a:effectLst/>
              <a:ea typeface="Calibri" panose="020F0502020204030204" pitchFamily="34" charset="0"/>
            </a:endParaRPr>
          </a:p>
          <a:p>
            <a:endParaRPr lang="en-IN" dirty="0"/>
          </a:p>
        </p:txBody>
      </p:sp>
    </p:spTree>
    <p:extLst>
      <p:ext uri="{BB962C8B-B14F-4D97-AF65-F5344CB8AC3E}">
        <p14:creationId xmlns:p14="http://schemas.microsoft.com/office/powerpoint/2010/main" val="3767495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BE9A5-C3ED-3B55-E83D-5BE70B5B7688}"/>
              </a:ext>
            </a:extLst>
          </p:cNvPr>
          <p:cNvSpPr>
            <a:spLocks noGrp="1"/>
          </p:cNvSpPr>
          <p:nvPr>
            <p:ph type="title"/>
          </p:nvPr>
        </p:nvSpPr>
        <p:spPr>
          <a:xfrm>
            <a:off x="838200" y="228600"/>
            <a:ext cx="10515600" cy="748146"/>
          </a:xfrm>
        </p:spPr>
        <p:txBody>
          <a:bodyPr/>
          <a:lstStyle/>
          <a:p>
            <a:pPr algn="ctr"/>
            <a:r>
              <a:rPr lang="en-IN" b="1" u="sng" dirty="0">
                <a:highlight>
                  <a:srgbClr val="FFFF00"/>
                </a:highlight>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BA9311B7-C5CD-60D4-7035-7B678B6F0922}"/>
              </a:ext>
            </a:extLst>
          </p:cNvPr>
          <p:cNvSpPr>
            <a:spLocks noGrp="1"/>
          </p:cNvSpPr>
          <p:nvPr>
            <p:ph idx="1"/>
          </p:nvPr>
        </p:nvSpPr>
        <p:spPr>
          <a:xfrm>
            <a:off x="838200" y="1139824"/>
            <a:ext cx="10515600" cy="5396057"/>
          </a:xfrm>
        </p:spPr>
        <p:txBody>
          <a:bodyPr>
            <a:normAutofit/>
          </a:bodyPr>
          <a:lstStyle/>
          <a:p>
            <a:pPr algn="just">
              <a:lnSpc>
                <a:spcPct val="150000"/>
              </a:lnSpc>
            </a:pPr>
            <a:r>
              <a:rPr lang="en-US" sz="1800" dirty="0">
                <a:effectLst/>
                <a:ea typeface="Calibri" panose="020F0502020204030204" pitchFamily="34" charset="0"/>
              </a:rPr>
              <a:t>Developing recognition systems which are efficient for working under different conditions is tough, but it is more possible because these hurdles exist in the real-world environment.</a:t>
            </a:r>
            <a:r>
              <a:rPr lang="en-US" sz="1800" dirty="0">
                <a:solidFill>
                  <a:srgbClr val="000000"/>
                </a:solidFill>
                <a:effectLst/>
                <a:ea typeface="Calibri" panose="020F0502020204030204" pitchFamily="34" charset="0"/>
              </a:rPr>
              <a:t> Hand gesture recognition is very significant for human-computer interaction. </a:t>
            </a:r>
            <a:r>
              <a:rPr lang="en-US" sz="1800" dirty="0">
                <a:solidFill>
                  <a:srgbClr val="000000"/>
                </a:solidFill>
                <a:effectLst/>
                <a:ea typeface="Times New Roman" panose="02020603050405020304" pitchFamily="18" charset="0"/>
              </a:rPr>
              <a:t>Gesture  recognition appears in many real-life applications, e.g., gesture-based gaming control, medical applications, controlling home appliances, in IoT devices, sign language translations and many more.</a:t>
            </a:r>
            <a:endParaRPr lang="en-IN" sz="1800" dirty="0">
              <a:effectLst/>
              <a:ea typeface="Calibri" panose="020F0502020204030204" pitchFamily="34" charset="0"/>
            </a:endParaRPr>
          </a:p>
          <a:p>
            <a:pPr>
              <a:buFont typeface="Wingdings" panose="05000000000000000000" pitchFamily="2" charset="2"/>
              <a:buChar char="Ø"/>
            </a:pPr>
            <a:r>
              <a:rPr lang="en-IN" sz="2400" b="1" i="1" dirty="0">
                <a:solidFill>
                  <a:srgbClr val="FF0000"/>
                </a:solidFill>
              </a:rPr>
              <a:t>Advantages:</a:t>
            </a:r>
          </a:p>
          <a:p>
            <a:pPr marL="0" indent="0">
              <a:lnSpc>
                <a:spcPct val="100000"/>
              </a:lnSpc>
              <a:buNone/>
            </a:pPr>
            <a:r>
              <a:rPr lang="en-US" sz="1800" dirty="0">
                <a:effectLst/>
                <a:ea typeface="Times New Roman" panose="02020603050405020304" pitchFamily="18" charset="0"/>
              </a:rPr>
              <a:t>The advantages of the face recognition system include more natural intuitive interaction, faster task processing, automation of the identity, breach of privacy, enhanced security, more flexibility in systems and many more in day-to-day life.</a:t>
            </a:r>
            <a:endParaRPr lang="en-IN" sz="1800" dirty="0">
              <a:effectLst/>
              <a:ea typeface="Calibri" panose="020F0502020204030204" pitchFamily="34" charset="0"/>
            </a:endParaRPr>
          </a:p>
          <a:p>
            <a:pPr>
              <a:buFont typeface="Wingdings" panose="05000000000000000000" pitchFamily="2" charset="2"/>
              <a:buChar char="Ø"/>
            </a:pPr>
            <a:r>
              <a:rPr lang="en-IN" sz="2400" b="1" i="1" dirty="0">
                <a:solidFill>
                  <a:srgbClr val="FF0000"/>
                </a:solidFill>
              </a:rPr>
              <a:t>Disadvantages:</a:t>
            </a:r>
          </a:p>
          <a:p>
            <a:pPr marL="0" indent="0">
              <a:lnSpc>
                <a:spcPct val="100000"/>
              </a:lnSpc>
              <a:buNone/>
            </a:pPr>
            <a:r>
              <a:rPr lang="en-US" sz="1800" dirty="0">
                <a:effectLst/>
                <a:ea typeface="Times New Roman" panose="02020603050405020304" pitchFamily="18" charset="0"/>
              </a:rPr>
              <a:t>Some of the disadvantages are inaccuracy due to the varied working environments of the user, </a:t>
            </a:r>
            <a:r>
              <a:rPr lang="en-US" sz="1800" dirty="0">
                <a:solidFill>
                  <a:srgbClr val="1F1F1F"/>
                </a:solidFill>
                <a:effectLst/>
                <a:ea typeface="Calibri" panose="020F0502020204030204" pitchFamily="34" charset="0"/>
              </a:rPr>
              <a:t>motion gesture systems can be sensitive to noise and other environmental factors too.  The meaning of gestures can be ambiguous. This can make it difficult for gesture recognition systems to interpret the meaning of gestures in a meaningful way.</a:t>
            </a:r>
            <a:endParaRPr lang="en-IN" sz="1800" dirty="0">
              <a:effectLst/>
              <a:ea typeface="Calibri" panose="020F0502020204030204" pitchFamily="34" charset="0"/>
            </a:endParaRPr>
          </a:p>
        </p:txBody>
      </p:sp>
    </p:spTree>
    <p:extLst>
      <p:ext uri="{BB962C8B-B14F-4D97-AF65-F5344CB8AC3E}">
        <p14:creationId xmlns:p14="http://schemas.microsoft.com/office/powerpoint/2010/main" val="27707194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TotalTime>
  <Words>960</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Aharoni</vt:lpstr>
      <vt:lpstr>Algerian</vt:lpstr>
      <vt:lpstr>Arial</vt:lpstr>
      <vt:lpstr>Calibri</vt:lpstr>
      <vt:lpstr>Calibri Light</vt:lpstr>
      <vt:lpstr>Times New Roman</vt:lpstr>
      <vt:lpstr>Wingdings</vt:lpstr>
      <vt:lpstr>Office Theme</vt:lpstr>
      <vt:lpstr>MOTION GESTURE RECOGNITION</vt:lpstr>
      <vt:lpstr>INTRODUCTION</vt:lpstr>
      <vt:lpstr>PowerPoint Presentation</vt:lpstr>
      <vt:lpstr>METHODOLOGY</vt:lpstr>
      <vt:lpstr>Brief Understanding of the Code:-</vt:lpstr>
      <vt:lpstr>PowerPoint Presentation</vt:lpstr>
      <vt:lpstr>RESULTS AND DISCUSSIONS</vt:lpstr>
      <vt:lpstr>PowerPoint Presentation</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RECOGNITION SYSTEM</dc:title>
  <dc:creator>Ruudra Amola</dc:creator>
  <cp:lastModifiedBy>Ruudra Amola</cp:lastModifiedBy>
  <cp:revision>1</cp:revision>
  <dcterms:created xsi:type="dcterms:W3CDTF">2023-01-04T20:42:42Z</dcterms:created>
  <dcterms:modified xsi:type="dcterms:W3CDTF">2023-07-14T21:46:50Z</dcterms:modified>
</cp:coreProperties>
</file>