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8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69B5-3F57-47EB-86C7-5A85F834C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7F052-BBA3-41D5-B9A7-942A5698B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26" b="133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05834-BC40-438F-9B39-6EB56ECB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u="sng" dirty="0"/>
              <a:t>Wombat Runner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DFC1B-4D14-43E8-BBA3-B99942C8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By Andrew, Sebastian and Jamil</a:t>
            </a:r>
          </a:p>
        </p:txBody>
      </p:sp>
    </p:spTree>
    <p:extLst>
      <p:ext uri="{BB962C8B-B14F-4D97-AF65-F5344CB8AC3E}">
        <p14:creationId xmlns:p14="http://schemas.microsoft.com/office/powerpoint/2010/main" val="28554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6BBE4-782D-45B4-97C3-D526770A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u="sng" dirty="0"/>
              <a:t>GDD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7750-F08E-4C26-B0FB-655225BF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 fontScale="92500" lnSpcReduction="10000"/>
          </a:bodyPr>
          <a:lstStyle/>
          <a:p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this game you collect leaves, solve puzzles and defeat kangaroos to save your wombat friend. The game plays like a mix of Pac-Man and Fire boy and Water girl, dodging and defeating enemies, eating leaves to increase your score while solving puzzles to open the way to your caged friends.</a:t>
            </a:r>
            <a:endParaRPr lang="en-US" sz="18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WASD to move up, left, down and right respectively. Use the space bar to shoot, escape to open pause menu.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 Direction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decrepit cave filled with spider webs, mossy stones, and puddles. Roughly in the style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Spelunky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Characters: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Character: Ultimate Aussie Wombat, wants to save his friends from the kangaroo mafia. He is a wombat with a cool crocodile tooth cowboy hat. Likes his friends and dislikes kangaroos. Family is wombats. Friends = wombats, enemies = kangaroos. Works at a wombat café. Cool hat.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99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6081B7-A0F9-4E32-A207-9C0D73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0" y="987287"/>
            <a:ext cx="3670321" cy="4697896"/>
          </a:xfrm>
        </p:spPr>
        <p:txBody>
          <a:bodyPr>
            <a:normAutofit/>
          </a:bodyPr>
          <a:lstStyle/>
          <a:p>
            <a:r>
              <a:rPr lang="en-US" sz="3600" u="sng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CFEA-2937-465A-AC21-54859E79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/>
              <a:t>Use the WASD keys to move the Hero Wombat around as you shoot fireballs using the spacebar to defeat your kangaroo enemies.</a:t>
            </a:r>
          </a:p>
          <a:p>
            <a:r>
              <a:rPr lang="en-US" sz="1800"/>
              <a:t>Get to the end to save your wombat friends.</a:t>
            </a:r>
          </a:p>
        </p:txBody>
      </p:sp>
    </p:spTree>
    <p:extLst>
      <p:ext uri="{BB962C8B-B14F-4D97-AF65-F5344CB8AC3E}">
        <p14:creationId xmlns:p14="http://schemas.microsoft.com/office/powerpoint/2010/main" val="40803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545D0-474A-49B0-8303-164A90DD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300" u="sng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4EB6-D320-4557-95BF-7BA94897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Andrew: Start and end screens, kangaroo enemies, caged wombats, music and sound effects</a:t>
            </a:r>
          </a:p>
          <a:p>
            <a:endParaRPr lang="en-US" sz="1800" dirty="0"/>
          </a:p>
          <a:p>
            <a:r>
              <a:rPr lang="en-US" sz="1800" dirty="0"/>
              <a:t>Sebastian: Wombat</a:t>
            </a:r>
          </a:p>
          <a:p>
            <a:endParaRPr lang="en-US" sz="1800" dirty="0"/>
          </a:p>
          <a:p>
            <a:r>
              <a:rPr lang="en-US" sz="1800" dirty="0"/>
              <a:t>Jamil: UI</a:t>
            </a:r>
          </a:p>
        </p:txBody>
      </p:sp>
    </p:spTree>
    <p:extLst>
      <p:ext uri="{BB962C8B-B14F-4D97-AF65-F5344CB8AC3E}">
        <p14:creationId xmlns:p14="http://schemas.microsoft.com/office/powerpoint/2010/main" val="416956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FD44-DE8A-4407-A150-F5B6491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951D-2DD3-4B43-9AA8-C1D8C264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time management which made it so we could not implement everything that we wanted.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44C7-625E-41E1-B0D5-26B4FC1E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Possible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B1AC-2481-4F28-8A72-7C7ACD7A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puzzles and different types of puzzles.</a:t>
            </a:r>
          </a:p>
          <a:p>
            <a:r>
              <a:rPr lang="en-US" dirty="0"/>
              <a:t>Adding more interesting and varied levels.</a:t>
            </a:r>
          </a:p>
          <a:p>
            <a:r>
              <a:rPr lang="en-US" dirty="0"/>
              <a:t>Another enemy type or danger for later levels.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039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Vapor Trail</vt:lpstr>
      <vt:lpstr>Wombat Runner</vt:lpstr>
      <vt:lpstr>GDD</vt:lpstr>
      <vt:lpstr>How To Play</vt:lpstr>
      <vt:lpstr>Contributions</vt:lpstr>
      <vt:lpstr>Challenges</vt:lpstr>
      <vt:lpstr>Possible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Wombat Runner</dc:title>
  <dc:creator>Andrew Tremblay</dc:creator>
  <cp:lastModifiedBy>Andrew Tremblay</cp:lastModifiedBy>
  <cp:revision>3</cp:revision>
  <dcterms:created xsi:type="dcterms:W3CDTF">2020-11-26T15:41:37Z</dcterms:created>
  <dcterms:modified xsi:type="dcterms:W3CDTF">2020-11-26T16:05:44Z</dcterms:modified>
</cp:coreProperties>
</file>