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FAB69B5-3F57-47EB-86C7-5A85F834CA97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7D579EC-7C2D-4C0E-BE64-92770AF23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65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B69B5-3F57-47EB-86C7-5A85F834CA97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579EC-7C2D-4C0E-BE64-92770AF23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13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FAB69B5-3F57-47EB-86C7-5A85F834CA97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7D579EC-7C2D-4C0E-BE64-92770AF23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73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FAB69B5-3F57-47EB-86C7-5A85F834CA97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7D579EC-7C2D-4C0E-BE64-92770AF233C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1898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FAB69B5-3F57-47EB-86C7-5A85F834CA97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7D579EC-7C2D-4C0E-BE64-92770AF23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04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B69B5-3F57-47EB-86C7-5A85F834CA97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579EC-7C2D-4C0E-BE64-92770AF23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91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B69B5-3F57-47EB-86C7-5A85F834CA97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579EC-7C2D-4C0E-BE64-92770AF23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791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B69B5-3F57-47EB-86C7-5A85F834CA97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579EC-7C2D-4C0E-BE64-92770AF23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000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FAB69B5-3F57-47EB-86C7-5A85F834CA97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7D579EC-7C2D-4C0E-BE64-92770AF23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6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B69B5-3F57-47EB-86C7-5A85F834CA97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579EC-7C2D-4C0E-BE64-92770AF23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34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FAB69B5-3F57-47EB-86C7-5A85F834CA97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7D579EC-7C2D-4C0E-BE64-92770AF23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252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B69B5-3F57-47EB-86C7-5A85F834CA97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579EC-7C2D-4C0E-BE64-92770AF23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40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B69B5-3F57-47EB-86C7-5A85F834CA97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579EC-7C2D-4C0E-BE64-92770AF23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2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B69B5-3F57-47EB-86C7-5A85F834CA97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579EC-7C2D-4C0E-BE64-92770AF23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91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B69B5-3F57-47EB-86C7-5A85F834CA97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579EC-7C2D-4C0E-BE64-92770AF23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7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B69B5-3F57-47EB-86C7-5A85F834CA97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579EC-7C2D-4C0E-BE64-92770AF23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45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B69B5-3F57-47EB-86C7-5A85F834CA97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579EC-7C2D-4C0E-BE64-92770AF23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149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B69B5-3F57-47EB-86C7-5A85F834CA97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579EC-7C2D-4C0E-BE64-92770AF23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127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87F052-BBA3-41D5-B9A7-942A5698B5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026" b="1338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D05834-BC40-438F-9B39-6EB56ECBF5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237173"/>
            <a:ext cx="9448800" cy="2602062"/>
          </a:xfrm>
        </p:spPr>
        <p:txBody>
          <a:bodyPr>
            <a:normAutofit/>
          </a:bodyPr>
          <a:lstStyle/>
          <a:p>
            <a:r>
              <a:rPr lang="en-US" u="sng" dirty="0"/>
              <a:t>Wombat Runner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3DFC1B-4D14-43E8-BBA3-B99942C8D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842935"/>
            <a:ext cx="9448800" cy="685800"/>
          </a:xfrm>
        </p:spPr>
        <p:txBody>
          <a:bodyPr>
            <a:normAutofit/>
          </a:bodyPr>
          <a:lstStyle/>
          <a:p>
            <a:r>
              <a:rPr lang="en-US"/>
              <a:t>By Andrew, Sebastian and Jamil</a:t>
            </a:r>
          </a:p>
        </p:txBody>
      </p:sp>
    </p:spTree>
    <p:extLst>
      <p:ext uri="{BB962C8B-B14F-4D97-AF65-F5344CB8AC3E}">
        <p14:creationId xmlns:p14="http://schemas.microsoft.com/office/powerpoint/2010/main" val="2855427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6" name="Picture 11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E6BBE4-782D-45B4-97C3-D526770A0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r>
              <a:rPr lang="en-US" sz="3600" u="sng" dirty="0"/>
              <a:t>GDD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D7750-F08E-4C26-B0FB-655225BF2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25" y="987287"/>
            <a:ext cx="5755949" cy="4697895"/>
          </a:xfrm>
        </p:spPr>
        <p:txBody>
          <a:bodyPr anchor="ctr">
            <a:normAutofit fontScale="92500" lnSpcReduction="10000"/>
          </a:bodyPr>
          <a:lstStyle/>
          <a:p>
            <a:endParaRPr lang="en-US" sz="1800" b="1" u="sng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Overview: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this game you collect leaves, solve puzzles and defeat kangaroos to save your wombat friend. The game plays like a mix of Pac-Man and Fire boy and Water girl, dodging and defeating enemies, eating leaves to increase your score while solving puzzles to open the way to your caged friends.</a:t>
            </a:r>
            <a:endParaRPr lang="en-US" sz="1800" b="1" u="sng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Controls: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Use WASD to move up, left, down and right respectively. Use the space bar to shoot, escape to open pause menu.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Art Direction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decrepit cave filled with spider webs, mossy stones, and puddles. Roughly in the style of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Spelunky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1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Game Characters: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Main Character: Ultimate Aussie Wombat, wants to save his friends from the kangaroo mafia. He is a wombat with a cool crocodile tooth cowboy hat. Likes his friends and dislikes kangaroos. Family is wombats. Friends = wombats, enemies = kangaroos. Works at a wombat café. Cool hat.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29992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6081B7-A0F9-4E32-A207-9C0D738A9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870" y="987287"/>
            <a:ext cx="3670321" cy="4697896"/>
          </a:xfrm>
        </p:spPr>
        <p:txBody>
          <a:bodyPr>
            <a:normAutofit/>
          </a:bodyPr>
          <a:lstStyle/>
          <a:p>
            <a:r>
              <a:rPr lang="en-US" sz="3600" u="sng" dirty="0"/>
              <a:t>How To 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8CFEA-2937-465A-AC21-54859E79B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25" y="987287"/>
            <a:ext cx="5755949" cy="4697895"/>
          </a:xfrm>
        </p:spPr>
        <p:txBody>
          <a:bodyPr anchor="ctr">
            <a:normAutofit/>
          </a:bodyPr>
          <a:lstStyle/>
          <a:p>
            <a:r>
              <a:rPr lang="en-US" sz="1800"/>
              <a:t>Use the WASD keys to move the Hero Wombat around as you shoot fireballs using the spacebar to defeat your kangaroo enemies.</a:t>
            </a:r>
          </a:p>
          <a:p>
            <a:r>
              <a:rPr lang="en-US" sz="1800"/>
              <a:t>Get to the end to save your wombat friends.</a:t>
            </a:r>
          </a:p>
        </p:txBody>
      </p:sp>
    </p:spTree>
    <p:extLst>
      <p:ext uri="{BB962C8B-B14F-4D97-AF65-F5344CB8AC3E}">
        <p14:creationId xmlns:p14="http://schemas.microsoft.com/office/powerpoint/2010/main" val="4080396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4545D0-474A-49B0-8303-164A90DD4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r>
              <a:rPr lang="en-US" sz="3300" u="sng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54EB6-D320-4557-95BF-7BA948974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25" y="987287"/>
            <a:ext cx="5755949" cy="4697895"/>
          </a:xfrm>
        </p:spPr>
        <p:txBody>
          <a:bodyPr anchor="ctr">
            <a:normAutofit/>
          </a:bodyPr>
          <a:lstStyle/>
          <a:p>
            <a:r>
              <a:rPr lang="en-US" sz="1800" dirty="0"/>
              <a:t>Andrew: Start and end screens, kangaroo enemies, caged wombats, music and sound effects, backgrounds</a:t>
            </a:r>
          </a:p>
          <a:p>
            <a:endParaRPr lang="en-US" sz="1800" dirty="0"/>
          </a:p>
          <a:p>
            <a:r>
              <a:rPr lang="en-US" sz="1800" dirty="0"/>
              <a:t>Sebastian: Made Aussie Wombat, kangaroo, bullet, worked on the sprites</a:t>
            </a:r>
          </a:p>
          <a:p>
            <a:endParaRPr lang="en-US" sz="1800" dirty="0"/>
          </a:p>
          <a:p>
            <a:r>
              <a:rPr lang="en-US" sz="1800" dirty="0"/>
              <a:t>Jamil: Start screen game lost screen, transitions, walls</a:t>
            </a:r>
          </a:p>
        </p:txBody>
      </p:sp>
    </p:spTree>
    <p:extLst>
      <p:ext uri="{BB962C8B-B14F-4D97-AF65-F5344CB8AC3E}">
        <p14:creationId xmlns:p14="http://schemas.microsoft.com/office/powerpoint/2010/main" val="4169566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BFD44-DE8A-4407-A150-F5B649155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F951D-2DD3-4B43-9AA8-C1D8C264F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not working and messing up all the code.</a:t>
            </a:r>
          </a:p>
          <a:p>
            <a:r>
              <a:rPr lang="en-US" dirty="0" err="1"/>
              <a:t>Greenfoot</a:t>
            </a:r>
            <a:r>
              <a:rPr lang="en-US" dirty="0"/>
              <a:t> not saving the world properly.</a:t>
            </a:r>
          </a:p>
          <a:p>
            <a:r>
              <a:rPr lang="en-US" dirty="0"/>
              <a:t>Time management which made it so we could not implement everything that we wanted.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859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B44C7-625E-41E1-B0D5-26B4FC1E2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Possible 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DB1AC-2481-4F28-8A72-7C7ACD7AE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Making working walls.</a:t>
            </a:r>
          </a:p>
          <a:p>
            <a:r>
              <a:rPr lang="en-US" dirty="0"/>
              <a:t>Make the kangaroos walk in a path</a:t>
            </a:r>
          </a:p>
          <a:p>
            <a:r>
              <a:rPr lang="en-US" dirty="0"/>
              <a:t>Adding puzzles and different types of puzzles.</a:t>
            </a:r>
          </a:p>
          <a:p>
            <a:r>
              <a:rPr lang="en-US" dirty="0"/>
              <a:t>Adding more interesting and varied levels.</a:t>
            </a:r>
          </a:p>
          <a:p>
            <a:r>
              <a:rPr lang="en-US" dirty="0"/>
              <a:t>Another enemy type or danger for later levels.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50395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331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Times New Roman</vt:lpstr>
      <vt:lpstr>Vapor Trail</vt:lpstr>
      <vt:lpstr>Wombat Runner</vt:lpstr>
      <vt:lpstr>GDD</vt:lpstr>
      <vt:lpstr>How To Play</vt:lpstr>
      <vt:lpstr>Contributions</vt:lpstr>
      <vt:lpstr>Challenges</vt:lpstr>
      <vt:lpstr>Possible future enhancements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Wombat Runner</dc:title>
  <dc:creator>Andrew Tremblay</dc:creator>
  <cp:lastModifiedBy>Andrew Tremblay</cp:lastModifiedBy>
  <cp:revision>4</cp:revision>
  <dcterms:created xsi:type="dcterms:W3CDTF">2020-11-26T15:41:37Z</dcterms:created>
  <dcterms:modified xsi:type="dcterms:W3CDTF">2020-12-05T03:47:09Z</dcterms:modified>
</cp:coreProperties>
</file>