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14" d="100"/>
          <a:sy n="114" d="100"/>
        </p:scale>
        <p:origin x="4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F112C-73AC-420F-92D7-4B575D268A37}" type="datetimeFigureOut">
              <a:rPr lang="en-IN" smtClean="0"/>
              <a:t>16-04-2022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A09F-7C26-4A10-A0D7-0671877DECCF}" type="slidenum">
              <a:rPr lang="en-IN" smtClean="0"/>
              <a:t>‹#›</a:t>
            </a:fld>
            <a:endParaRPr lang="en-IN"/>
          </a:p>
        </p:txBody>
      </p:sp>
    </p:spTree>
    <p:extLst>
      <p:ext uri="{BB962C8B-B14F-4D97-AF65-F5344CB8AC3E}">
        <p14:creationId xmlns:p14="http://schemas.microsoft.com/office/powerpoint/2010/main" val="314316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5530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62EC29-B8C5-4C7A-B6DA-418494D5CB21}" type="datetimeFigureOut">
              <a:rPr lang="en-US" smtClean="0"/>
              <a:pPr/>
              <a:t>4/16/2022</a:t>
            </a:fld>
            <a:endParaRPr lang="en-US"/>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7836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62EC29-B8C5-4C7A-B6DA-418494D5CB21}" type="datetimeFigureOut">
              <a:rPr lang="en-US" smtClean="0"/>
              <a:pPr/>
              <a:t>4/16/2022</a:t>
            </a:fld>
            <a:endParaRPr lang="en-US"/>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37557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62EC29-B8C5-4C7A-B6DA-418494D5CB21}" type="datetimeFigureOut">
              <a:rPr lang="en-US" smtClean="0"/>
              <a:pPr/>
              <a:t>4/16/2022</a:t>
            </a:fld>
            <a:endParaRPr lang="en-US"/>
          </a:p>
        </p:txBody>
      </p:sp>
      <p:sp>
        <p:nvSpPr>
          <p:cNvPr id="6" name="Slide Number Placeholder 5"/>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412607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62EC29-B8C5-4C7A-B6DA-418494D5CB21}" type="datetimeFigureOut">
              <a:rPr lang="en-US" smtClean="0"/>
              <a:t>4/16/2022</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8894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IN"/>
          </a:p>
        </p:txBody>
      </p:sp>
      <p:sp>
        <p:nvSpPr>
          <p:cNvPr id="5" name="Date Placeholder 4"/>
          <p:cNvSpPr>
            <a:spLocks noGrp="1"/>
          </p:cNvSpPr>
          <p:nvPr>
            <p:ph type="dt" sz="half" idx="10"/>
          </p:nvPr>
        </p:nvSpPr>
        <p:spPr/>
        <p:txBody>
          <a:bodyPr/>
          <a:lstStyle/>
          <a:p>
            <a:fld id="{3762EC29-B8C5-4C7A-B6DA-418494D5CB21}" type="datetimeFigureOut">
              <a:rPr lang="en-US" smtClean="0"/>
              <a:pPr/>
              <a:t>4/16/2022</a:t>
            </a:fld>
            <a:endParaRPr lang="en-US"/>
          </a:p>
        </p:txBody>
      </p:sp>
      <p:sp>
        <p:nvSpPr>
          <p:cNvPr id="7" name="Slide Number Placeholder 6"/>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96036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3762EC29-B8C5-4C7A-B6DA-418494D5CB21}" type="datetimeFigureOut">
              <a:rPr lang="en-US" smtClean="0"/>
              <a:pPr/>
              <a:t>4/16/2022</a:t>
            </a:fld>
            <a:endParaRPr lang="en-US"/>
          </a:p>
        </p:txBody>
      </p:sp>
      <p:sp>
        <p:nvSpPr>
          <p:cNvPr id="9" name="Slide Number Placeholder 8"/>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52749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IN"/>
          </a:p>
        </p:txBody>
      </p:sp>
      <p:sp>
        <p:nvSpPr>
          <p:cNvPr id="3" name="Date Placeholder 2"/>
          <p:cNvSpPr>
            <a:spLocks noGrp="1"/>
          </p:cNvSpPr>
          <p:nvPr>
            <p:ph type="dt" sz="half" idx="10"/>
          </p:nvPr>
        </p:nvSpPr>
        <p:spPr/>
        <p:txBody>
          <a:bodyPr/>
          <a:lstStyle/>
          <a:p>
            <a:fld id="{3762EC29-B8C5-4C7A-B6DA-418494D5CB21}" type="datetimeFigureOut">
              <a:rPr lang="en-US" smtClean="0"/>
              <a:t>4/16/2022</a:t>
            </a:fld>
            <a:endParaRPr lang="en-US"/>
          </a:p>
        </p:txBody>
      </p:sp>
      <p:sp>
        <p:nvSpPr>
          <p:cNvPr id="5" name="Slide Number Placeholder 4"/>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90745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2" name="Date Placeholder 1"/>
          <p:cNvSpPr>
            <a:spLocks noGrp="1"/>
          </p:cNvSpPr>
          <p:nvPr>
            <p:ph type="dt" sz="half" idx="10"/>
          </p:nvPr>
        </p:nvSpPr>
        <p:spPr/>
        <p:txBody>
          <a:bodyPr/>
          <a:lstStyle/>
          <a:p>
            <a:fld id="{3762EC29-B8C5-4C7A-B6DA-418494D5CB21}" type="datetimeFigureOut">
              <a:rPr lang="en-US" smtClean="0"/>
              <a:t>4/16/2022</a:t>
            </a:fld>
            <a:endParaRPr lang="en-US"/>
          </a:p>
        </p:txBody>
      </p:sp>
      <p:sp>
        <p:nvSpPr>
          <p:cNvPr id="4" name="Slide Number Placeholder 3"/>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13184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0566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11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IN"/>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4/16/2022</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174943D2-102C-4F72-96C4-259DAA778593}" type="slidenum">
              <a:rPr lang="en-IN" smtClean="0"/>
              <a:t>‹#›</a:t>
            </a:fld>
            <a:endParaRPr lang="en-IN"/>
          </a:p>
        </p:txBody>
      </p:sp>
    </p:spTree>
    <p:extLst>
      <p:ext uri="{BB962C8B-B14F-4D97-AF65-F5344CB8AC3E}">
        <p14:creationId xmlns:p14="http://schemas.microsoft.com/office/powerpoint/2010/main" val="1779455936"/>
      </p:ext>
    </p:extLst>
  </p:cSld>
  <p:clrMap bg1="dk1" tx1="lt1" bg2="dk2" tx2="lt2" accent1="accent1" accent2="accent2" accent3="accent3" accent4="accent4" accent5="accent5" accent6="accent6" hlink="hlink" folHlink="folHlink"/>
  <p:sldLayoutIdLst>
    <p:sldLayoutId id="2147484602" r:id="rId1"/>
    <p:sldLayoutId id="2147484603" r:id="rId2"/>
    <p:sldLayoutId id="2147484604" r:id="rId3"/>
    <p:sldLayoutId id="2147484605" r:id="rId4"/>
    <p:sldLayoutId id="2147484606" r:id="rId5"/>
    <p:sldLayoutId id="2147484607" r:id="rId6"/>
    <p:sldLayoutId id="2147484608" r:id="rId7"/>
    <p:sldLayoutId id="2147484609" r:id="rId8"/>
    <p:sldLayoutId id="2147484610" r:id="rId9"/>
    <p:sldLayoutId id="2147484611" r:id="rId10"/>
    <p:sldLayoutId id="214748461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580E91-FB85-42DF-867A-C3AD7E8EE869}"/>
              </a:ext>
            </a:extLst>
          </p:cNvPr>
          <p:cNvSpPr/>
          <p:nvPr/>
        </p:nvSpPr>
        <p:spPr>
          <a:xfrm>
            <a:off x="1659144" y="2505670"/>
            <a:ext cx="8873712" cy="1107996"/>
          </a:xfrm>
          <a:prstGeom prst="rect">
            <a:avLst/>
          </a:prstGeom>
          <a:noFill/>
        </p:spPr>
        <p:txBody>
          <a:bodyPr wrap="none" lIns="91440" tIns="45720" rIns="91440" bIns="45720">
            <a:spAutoFit/>
          </a:bodyPr>
          <a:lstStyle/>
          <a:p>
            <a:pPr algn="ctr"/>
            <a:r>
              <a:rPr lang="en-IN"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BOTS(Book Our TurfS)</a:t>
            </a:r>
            <a:endParaRPr lang="en-IN"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92E834D3-66CC-4BF4-8F5B-78CB038DE0E7}"/>
              </a:ext>
            </a:extLst>
          </p:cNvPr>
          <p:cNvSpPr txBox="1"/>
          <p:nvPr/>
        </p:nvSpPr>
        <p:spPr>
          <a:xfrm>
            <a:off x="8265120" y="5814426"/>
            <a:ext cx="4039332" cy="1077218"/>
          </a:xfrm>
          <a:prstGeom prst="rect">
            <a:avLst/>
          </a:prstGeom>
          <a:no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rPr>
              <a:t>210943020016 Chaudhari Ganesh Dilip</a:t>
            </a:r>
          </a:p>
          <a:p>
            <a:pPr marL="342900" indent="-342900">
              <a:buAutoNum type="arabicPeriod"/>
            </a:pPr>
            <a:r>
              <a:rPr lang="en-US" sz="1600" dirty="0">
                <a:latin typeface="Times New Roman" panose="02020603050405020304" pitchFamily="18" charset="0"/>
                <a:cs typeface="Times New Roman" panose="02020603050405020304" pitchFamily="18" charset="0"/>
              </a:rPr>
              <a:t>210943020018 Deore Dhiraj Rajendra</a:t>
            </a:r>
          </a:p>
          <a:p>
            <a:pPr marL="342900" indent="-342900">
              <a:buAutoNum type="arabicPeriod"/>
            </a:pPr>
            <a:r>
              <a:rPr lang="en-US" sz="1600" dirty="0">
                <a:latin typeface="Times New Roman" panose="02020603050405020304" pitchFamily="18" charset="0"/>
                <a:cs typeface="Times New Roman" panose="02020603050405020304" pitchFamily="18" charset="0"/>
              </a:rPr>
              <a:t>210943020077 Rutuja Ramchandra Patil</a:t>
            </a:r>
          </a:p>
          <a:p>
            <a:pPr marL="342900" indent="-342900">
              <a:buAutoNum type="arabicPeriod"/>
            </a:pPr>
            <a:r>
              <a:rPr lang="en-US" sz="1600" dirty="0">
                <a:latin typeface="Times New Roman" panose="02020603050405020304" pitchFamily="18" charset="0"/>
                <a:cs typeface="Times New Roman" panose="02020603050405020304" pitchFamily="18" charset="0"/>
              </a:rPr>
              <a:t>210943020087 Saurabh Sharad </a:t>
            </a:r>
            <a:r>
              <a:rPr lang="en-US" sz="1600">
                <a:latin typeface="Times New Roman" panose="02020603050405020304" pitchFamily="18" charset="0"/>
                <a:cs typeface="Times New Roman" panose="02020603050405020304" pitchFamily="18" charset="0"/>
              </a:rPr>
              <a:t>Dashpute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4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010C-5452-4B79-AAAA-98654D6ECEF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extensions</a:t>
            </a:r>
          </a:p>
        </p:txBody>
      </p:sp>
      <p:sp>
        <p:nvSpPr>
          <p:cNvPr id="3" name="Content Placeholder 2">
            <a:extLst>
              <a:ext uri="{FF2B5EF4-FFF2-40B4-BE49-F238E27FC236}">
                <a16:creationId xmlns:a16="http://schemas.microsoft.com/office/drawing/2014/main" id="{A3C59410-8A7E-41B9-A5D7-B8A3155E464E}"/>
              </a:ext>
            </a:extLst>
          </p:cNvPr>
          <p:cNvSpPr>
            <a:spLocks noGrp="1"/>
          </p:cNvSpPr>
          <p:nvPr>
            <p:ph idx="1"/>
          </p:nvPr>
        </p:nvSpPr>
        <p:spPr/>
        <p:txBody>
          <a:bodyPr>
            <a:normAutofit/>
          </a:bodyPr>
          <a:lstStyle/>
          <a:p>
            <a:pPr marL="447675"/>
            <a:r>
              <a:rPr lang="en-IN" sz="2400" dirty="0">
                <a:latin typeface="Times New Roman" panose="02020603050405020304" pitchFamily="18" charset="0"/>
                <a:cs typeface="Times New Roman" panose="02020603050405020304" pitchFamily="18" charset="0"/>
              </a:rPr>
              <a:t>Giving access of adding ground/turf to owner.</a:t>
            </a:r>
          </a:p>
          <a:p>
            <a:pPr marL="447675"/>
            <a:r>
              <a:rPr lang="en-IN" sz="2400" dirty="0">
                <a:latin typeface="Times New Roman" panose="02020603050405020304" pitchFamily="18" charset="0"/>
                <a:cs typeface="Times New Roman" panose="02020603050405020304" pitchFamily="18" charset="0"/>
              </a:rPr>
              <a:t>Sending a notification to owner whenever his ground is booked.</a:t>
            </a:r>
          </a:p>
          <a:p>
            <a:pPr marL="447675"/>
            <a:r>
              <a:rPr lang="en-IN" sz="2400" dirty="0">
                <a:latin typeface="Times New Roman" panose="02020603050405020304" pitchFamily="18" charset="0"/>
                <a:cs typeface="Times New Roman" panose="02020603050405020304" pitchFamily="18" charset="0"/>
              </a:rPr>
              <a:t>Teammate finder feature for end users.</a:t>
            </a:r>
          </a:p>
          <a:p>
            <a:pPr marL="0" indent="0">
              <a:buNone/>
            </a:pPr>
            <a:endParaRPr lang="en-IN" dirty="0"/>
          </a:p>
          <a:p>
            <a:pPr marL="0" indent="0">
              <a:buNone/>
            </a:pPr>
            <a:r>
              <a:rPr lang="en-IN" sz="2400" b="1" dirty="0">
                <a:latin typeface="Times New Roman" panose="02020603050405020304" pitchFamily="18" charset="0"/>
                <a:cs typeface="Times New Roman" panose="02020603050405020304" pitchFamily="18" charset="0"/>
              </a:rPr>
              <a:t>Benefits of these implementations :</a:t>
            </a:r>
            <a:r>
              <a:rPr lang="en-IN" sz="2400" dirty="0">
                <a:latin typeface="Times New Roman" panose="02020603050405020304" pitchFamily="18" charset="0"/>
                <a:cs typeface="Times New Roman" panose="02020603050405020304" pitchFamily="18" charset="0"/>
              </a:rPr>
              <a:t> </a:t>
            </a:r>
          </a:p>
          <a:p>
            <a:pPr marL="541338" indent="-271463"/>
            <a:r>
              <a:rPr lang="en-IN" sz="2400" dirty="0">
                <a:latin typeface="Times New Roman" panose="02020603050405020304" pitchFamily="18" charset="0"/>
                <a:cs typeface="Times New Roman" panose="02020603050405020304" pitchFamily="18" charset="0"/>
              </a:rPr>
              <a:t>End user can post announcement in announcement section if he or she requires some particular number of players according to games rules and regulations.</a:t>
            </a:r>
          </a:p>
          <a:p>
            <a:endParaRPr lang="en-IN" dirty="0"/>
          </a:p>
          <a:p>
            <a:endParaRPr lang="en-IN" dirty="0"/>
          </a:p>
        </p:txBody>
      </p:sp>
    </p:spTree>
    <p:extLst>
      <p:ext uri="{BB962C8B-B14F-4D97-AF65-F5344CB8AC3E}">
        <p14:creationId xmlns:p14="http://schemas.microsoft.com/office/powerpoint/2010/main" val="251673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53DA-44EE-4E8C-8C64-2BA7A142D44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98BA6C7-A165-4CB4-AA38-B76CBAB24B63}"/>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      In this way we have tried to solve problems which are faced by sportsman at new place. We believe that our sports player can focus more on their game with the help of this </a:t>
            </a:r>
            <a:r>
              <a:rPr lang="en-IN" dirty="0">
                <a:latin typeface="Times New Roman" panose="02020603050405020304" pitchFamily="18" charset="0"/>
                <a:cs typeface="Times New Roman" panose="02020603050405020304" pitchFamily="18" charset="0"/>
              </a:rPr>
              <a:t>system</a:t>
            </a:r>
            <a:r>
              <a:rPr lang="en-IN" sz="2400" dirty="0">
                <a:latin typeface="Times New Roman" panose="02020603050405020304" pitchFamily="18" charset="0"/>
                <a:cs typeface="Times New Roman" panose="02020603050405020304" pitchFamily="18" charset="0"/>
              </a:rPr>
              <a:t>.</a:t>
            </a:r>
          </a:p>
          <a:p>
            <a:endParaRPr lang="en-IN" dirty="0"/>
          </a:p>
        </p:txBody>
      </p:sp>
      <p:sp>
        <p:nvSpPr>
          <p:cNvPr id="4" name="TextBox 3">
            <a:extLst>
              <a:ext uri="{FF2B5EF4-FFF2-40B4-BE49-F238E27FC236}">
                <a16:creationId xmlns:a16="http://schemas.microsoft.com/office/drawing/2014/main" id="{B7D4D56C-34D5-49D4-A9A8-DED94BAB4D52}"/>
              </a:ext>
            </a:extLst>
          </p:cNvPr>
          <p:cNvSpPr txBox="1"/>
          <p:nvPr/>
        </p:nvSpPr>
        <p:spPr>
          <a:xfrm>
            <a:off x="1066800" y="5410899"/>
            <a:ext cx="7331978" cy="461665"/>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Github</a:t>
            </a:r>
            <a:r>
              <a:rPr lang="en-IN" sz="2400" dirty="0">
                <a:latin typeface="Times New Roman" panose="02020603050405020304" pitchFamily="18" charset="0"/>
                <a:cs typeface="Times New Roman" panose="02020603050405020304" pitchFamily="18" charset="0"/>
              </a:rPr>
              <a:t> link : https://</a:t>
            </a:r>
            <a:r>
              <a:rPr lang="en-IN" sz="2400" dirty="0" err="1">
                <a:latin typeface="Times New Roman" panose="02020603050405020304" pitchFamily="18" charset="0"/>
                <a:cs typeface="Times New Roman" panose="02020603050405020304" pitchFamily="18" charset="0"/>
              </a:rPr>
              <a:t>github.com</a:t>
            </a:r>
            <a:r>
              <a:rPr lang="en-IN" sz="2400" dirty="0">
                <a:latin typeface="Times New Roman" panose="02020603050405020304" pitchFamily="18" charset="0"/>
                <a:cs typeface="Times New Roman" panose="02020603050405020304" pitchFamily="18" charset="0"/>
              </a:rPr>
              <a:t>/Ruutu56/</a:t>
            </a:r>
            <a:r>
              <a:rPr lang="en-IN" sz="2400" dirty="0" err="1">
                <a:latin typeface="Times New Roman" panose="02020603050405020304" pitchFamily="18" charset="0"/>
                <a:cs typeface="Times New Roman" panose="02020603050405020304" pitchFamily="18" charset="0"/>
              </a:rPr>
              <a:t>BOTS.git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5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6FD8-E8BD-48E6-BD9F-482C0D0B0E32}"/>
              </a:ext>
            </a:extLst>
          </p:cNvPr>
          <p:cNvSpPr>
            <a:spLocks noGrp="1"/>
          </p:cNvSpPr>
          <p:nvPr>
            <p:ph type="title"/>
          </p:nvPr>
        </p:nvSpPr>
        <p:spPr>
          <a:xfrm>
            <a:off x="1066800" y="2246154"/>
            <a:ext cx="10058400" cy="966830"/>
          </a:xfrm>
        </p:spPr>
        <p:txBody>
          <a:bodyPr/>
          <a:lstStyle/>
          <a:p>
            <a:pPr algn="ctr"/>
            <a:r>
              <a:rPr lang="en-IN" dirty="0"/>
              <a:t>Thank You</a:t>
            </a:r>
          </a:p>
        </p:txBody>
      </p:sp>
    </p:spTree>
    <p:extLst>
      <p:ext uri="{BB962C8B-B14F-4D97-AF65-F5344CB8AC3E}">
        <p14:creationId xmlns:p14="http://schemas.microsoft.com/office/powerpoint/2010/main" val="3557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4ECC-FDC3-47B0-9FA3-B6C7F1C723C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FBC1611-34C5-4C57-8FD0-CF39BBE4D859}"/>
              </a:ext>
            </a:extLst>
          </p:cNvPr>
          <p:cNvSpPr>
            <a:spLocks noGrp="1"/>
          </p:cNvSpPr>
          <p:nvPr>
            <p:ph idx="1"/>
          </p:nvPr>
        </p:nvSpPr>
        <p:spPr>
          <a:xfrm>
            <a:off x="838200" y="1560353"/>
            <a:ext cx="10515600" cy="4868280"/>
          </a:xfrm>
        </p:spPr>
        <p:txBody>
          <a:bodyPr>
            <a:normAutofit lnSpcReduction="10000"/>
          </a:bodyPr>
          <a:lstStyle/>
          <a:p>
            <a:pPr marL="625475" indent="-355600">
              <a:buFont typeface="+mj-lt"/>
              <a:buAutoNum type="arabicPeriod"/>
            </a:pPr>
            <a:r>
              <a:rPr lang="en-IN" dirty="0">
                <a:latin typeface="Times New Roman" panose="02020603050405020304" pitchFamily="18" charset="0"/>
                <a:cs typeface="Times New Roman" panose="02020603050405020304" pitchFamily="18" charset="0"/>
              </a:rPr>
              <a:t>Project introduction</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Project architecture</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Technology platform used for project</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User roles and responsibilities</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Division of work within team</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Details of my contribution</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Known issues if any</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Future extensions if any</a:t>
            </a:r>
          </a:p>
          <a:p>
            <a:pPr marL="625475" indent="-355600">
              <a:buFont typeface="+mj-lt"/>
              <a:buAutoNum type="arabicPeriod"/>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9503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718-51C4-47D6-BE52-C9E8CDC47240}"/>
              </a:ext>
            </a:extLst>
          </p:cNvPr>
          <p:cNvSpPr>
            <a:spLocks noGrp="1"/>
          </p:cNvSpPr>
          <p:nvPr>
            <p:ph type="title"/>
          </p:nvPr>
        </p:nvSpPr>
        <p:spPr>
          <a:xfrm>
            <a:off x="838200" y="-12380"/>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F4A8313E-1DBA-473E-81A3-60F584328CBD}"/>
              </a:ext>
            </a:extLst>
          </p:cNvPr>
          <p:cNvSpPr>
            <a:spLocks noGrp="1"/>
          </p:cNvSpPr>
          <p:nvPr>
            <p:ph idx="1"/>
          </p:nvPr>
        </p:nvSpPr>
        <p:spPr>
          <a:xfrm>
            <a:off x="838200" y="1582344"/>
            <a:ext cx="10515600" cy="4776512"/>
          </a:xfrm>
        </p:spPr>
        <p:txBody>
          <a:bodyPr>
            <a:normAutofit lnSpcReduction="10000"/>
          </a:bodyPr>
          <a:lstStyle/>
          <a:p>
            <a:pPr marL="625475" indent="-355600">
              <a:buFont typeface="+mj-lt"/>
              <a:buAutoNum type="arabicPeriod"/>
            </a:pPr>
            <a:r>
              <a:rPr lang="en-IN" b="1" dirty="0">
                <a:latin typeface="Times New Roman" panose="02020603050405020304" pitchFamily="18" charset="0"/>
                <a:cs typeface="Times New Roman" panose="02020603050405020304" pitchFamily="18" charset="0"/>
              </a:rPr>
              <a:t>Purpose of the project</a:t>
            </a:r>
          </a:p>
          <a:p>
            <a:pPr marL="0" indent="0">
              <a:buNone/>
            </a:pPr>
            <a:r>
              <a:rPr lang="en-US" sz="2400" dirty="0">
                <a:latin typeface="Times New Roman" panose="02020603050405020304" pitchFamily="18" charset="0"/>
                <a:cs typeface="Times New Roman" panose="02020603050405020304" pitchFamily="18" charset="0"/>
              </a:rPr>
              <a:t>      Yes, we have google maps to find out nearby facilities but PLAY HERE provide more features which are Specific to sports</a:t>
            </a:r>
            <a:r>
              <a:rPr lang="en-IN" sz="2400" dirty="0">
                <a:latin typeface="Times New Roman" panose="02020603050405020304" pitchFamily="18" charset="0"/>
                <a:cs typeface="Times New Roman" panose="02020603050405020304" pitchFamily="18" charset="0"/>
              </a:rPr>
              <a:t> BOTS provides booking slots through web App so user can book them any time. BOTS is a platform where any team can post their game challenge to the other team with decided reward.</a:t>
            </a:r>
          </a:p>
          <a:p>
            <a:pPr marL="0" indent="0">
              <a:buNone/>
            </a:pPr>
            <a:endParaRPr lang="en-IN" sz="2400" dirty="0"/>
          </a:p>
          <a:p>
            <a:pPr marL="625475" indent="-355600">
              <a:buAutoNum type="arabicPeriod" startAt="2"/>
            </a:pPr>
            <a:r>
              <a:rPr lang="en-IN" b="1" dirty="0">
                <a:latin typeface="Times New Roman" panose="02020603050405020304" pitchFamily="18" charset="0"/>
                <a:cs typeface="Times New Roman" panose="02020603050405020304" pitchFamily="18" charset="0"/>
              </a:rPr>
              <a:t>Need</a:t>
            </a:r>
          </a:p>
          <a:p>
            <a:pPr marL="0" indent="0">
              <a:buNone/>
            </a:pPr>
            <a:r>
              <a:rPr lang="en-US" sz="2400" dirty="0">
                <a:latin typeface="Times New Roman" panose="02020603050405020304" pitchFamily="18" charset="0"/>
                <a:cs typeface="Times New Roman" panose="02020603050405020304" pitchFamily="18" charset="0"/>
              </a:rPr>
              <a:t>      We know the urban work-life balance isn’t always easy to juggle and our services takes the hassle away from finding places and co- players. It is difficult to find ground or related facility's for various team and individual games at new places And also sometimes we are in search of new teammates or new team.  hassle away from finding places and co- players.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7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B08E-1C10-4B45-BB31-ECEECBF7CF06}"/>
              </a:ext>
            </a:extLst>
          </p:cNvPr>
          <p:cNvSpPr>
            <a:spLocks noGrp="1"/>
          </p:cNvSpPr>
          <p:nvPr>
            <p:ph type="title"/>
          </p:nvPr>
        </p:nvSpPr>
        <p:spPr>
          <a:xfrm>
            <a:off x="838200" y="9667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Architecture</a:t>
            </a:r>
          </a:p>
        </p:txBody>
      </p:sp>
      <p:pic>
        <p:nvPicPr>
          <p:cNvPr id="5" name="Content Placeholder 4">
            <a:extLst>
              <a:ext uri="{FF2B5EF4-FFF2-40B4-BE49-F238E27FC236}">
                <a16:creationId xmlns:a16="http://schemas.microsoft.com/office/drawing/2014/main" id="{0D392550-DF61-4D0D-8A86-3D8ABD897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343" y="1676400"/>
            <a:ext cx="6575313" cy="4343400"/>
          </a:xfrm>
        </p:spPr>
      </p:pic>
    </p:spTree>
    <p:extLst>
      <p:ext uri="{BB962C8B-B14F-4D97-AF65-F5344CB8AC3E}">
        <p14:creationId xmlns:p14="http://schemas.microsoft.com/office/powerpoint/2010/main" val="221711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A10D-65B2-4613-8B57-E2F67D730D6F}"/>
              </a:ext>
            </a:extLst>
          </p:cNvPr>
          <p:cNvSpPr>
            <a:spLocks noGrp="1"/>
          </p:cNvSpPr>
          <p:nvPr>
            <p:ph type="title"/>
          </p:nvPr>
        </p:nvSpPr>
        <p:spPr>
          <a:xfrm>
            <a:off x="838200" y="-465385"/>
            <a:ext cx="10515600" cy="1245562"/>
          </a:xfrm>
        </p:spPr>
        <p:txBody>
          <a:bodyPr>
            <a:normAutofit/>
          </a:bodyPr>
          <a:lstStyle/>
          <a:p>
            <a:r>
              <a:rPr lang="en-IN" sz="3600" b="1" dirty="0">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04C9E4AC-4376-43ED-BF72-80C5864C47F9}"/>
              </a:ext>
            </a:extLst>
          </p:cNvPr>
          <p:cNvSpPr>
            <a:spLocks noGrp="1"/>
          </p:cNvSpPr>
          <p:nvPr>
            <p:ph idx="1"/>
          </p:nvPr>
        </p:nvSpPr>
        <p:spPr>
          <a:xfrm>
            <a:off x="838200" y="880844"/>
            <a:ext cx="10515600" cy="5603846"/>
          </a:xfrm>
        </p:spPr>
        <p:txBody>
          <a:bodyPr>
            <a:normAutofit fontScale="85000" lnSpcReduction="20000"/>
          </a:bodyPr>
          <a:lstStyle/>
          <a:p>
            <a:pPr marL="541338" indent="-363538">
              <a:buFont typeface="+mj-lt"/>
              <a:buAutoNum type="arabicPeriod"/>
            </a:pPr>
            <a:r>
              <a:rPr lang="en-IN" sz="2400" dirty="0">
                <a:latin typeface="Times New Roman" panose="02020603050405020304" pitchFamily="18" charset="0"/>
                <a:cs typeface="Times New Roman" panose="02020603050405020304" pitchFamily="18" charset="0"/>
              </a:rPr>
              <a:t>Technologies used :</a:t>
            </a:r>
          </a:p>
          <a:p>
            <a:pPr marL="0" indent="0">
              <a:buNone/>
            </a:pPr>
            <a:r>
              <a:rPr lang="en-IN" sz="2400" dirty="0">
                <a:latin typeface="Times New Roman" panose="02020603050405020304" pitchFamily="18" charset="0"/>
                <a:cs typeface="Times New Roman" panose="02020603050405020304" pitchFamily="18" charset="0"/>
              </a:rPr>
              <a:t>	Front end : HTML, CSS, Javascript, React JS</a:t>
            </a:r>
          </a:p>
          <a:p>
            <a:pPr marL="0" indent="0">
              <a:buNone/>
            </a:pPr>
            <a:r>
              <a:rPr lang="en-IN" sz="2400" dirty="0">
                <a:latin typeface="Times New Roman" panose="02020603050405020304" pitchFamily="18" charset="0"/>
                <a:cs typeface="Times New Roman" panose="02020603050405020304" pitchFamily="18" charset="0"/>
              </a:rPr>
              <a:t>	Middle tier : Springboot, Hibernate</a:t>
            </a:r>
          </a:p>
          <a:p>
            <a:pPr marL="0" indent="0">
              <a:buNone/>
            </a:pPr>
            <a:r>
              <a:rPr lang="en-IN" sz="2400" dirty="0">
                <a:latin typeface="Times New Roman" panose="02020603050405020304" pitchFamily="18" charset="0"/>
                <a:cs typeface="Times New Roman" panose="02020603050405020304" pitchFamily="18" charset="0"/>
              </a:rPr>
              <a:t>	Database : MySQL</a:t>
            </a:r>
          </a:p>
          <a:p>
            <a:pPr marL="0" indent="0">
              <a:buNone/>
            </a:pPr>
            <a:endParaRPr lang="en-IN" sz="2400" dirty="0">
              <a:latin typeface="Times New Roman" panose="02020603050405020304" pitchFamily="18" charset="0"/>
              <a:cs typeface="Times New Roman" panose="02020603050405020304" pitchFamily="18" charset="0"/>
            </a:endParaRPr>
          </a:p>
          <a:p>
            <a:pPr marL="625475" indent="-447675">
              <a:buAutoNum type="arabicPeriod" startAt="2"/>
            </a:pPr>
            <a:r>
              <a:rPr lang="en-IN" sz="2400" dirty="0">
                <a:latin typeface="Times New Roman" panose="02020603050405020304" pitchFamily="18" charset="0"/>
                <a:cs typeface="Times New Roman" panose="02020603050405020304" pitchFamily="18" charset="0"/>
              </a:rPr>
              <a:t>Reason for selecting specific technologies</a:t>
            </a:r>
          </a:p>
          <a:p>
            <a:pPr marL="177800" indent="0">
              <a:buNone/>
            </a:pP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React JS :</a:t>
            </a:r>
          </a:p>
          <a:p>
            <a:pPr marL="0" indent="0">
              <a:buNone/>
            </a:pPr>
            <a:r>
              <a:rPr lang="en-IN" sz="2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Compared to other frontend frameworks, the React code is easier to maintain and is flexible due to its modular structure.</a:t>
            </a:r>
          </a:p>
          <a:p>
            <a:pPr marL="0" indent="0">
              <a:buNone/>
            </a:pPr>
            <a:r>
              <a:rPr lang="en-US" sz="2400" dirty="0">
                <a:latin typeface="Times New Roman" panose="02020603050405020304" pitchFamily="18" charset="0"/>
                <a:cs typeface="Times New Roman" panose="02020603050405020304" pitchFamily="18" charset="0"/>
              </a:rPr>
              <a:t>	- The core of the framework offers a virtual DOM program and server-side rendering, which makes complex apps run extremely fast.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89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8994B-3100-4FE9-9811-65604D34CF78}"/>
              </a:ext>
            </a:extLst>
          </p:cNvPr>
          <p:cNvSpPr>
            <a:spLocks noGrp="1"/>
          </p:cNvSpPr>
          <p:nvPr>
            <p:ph idx="1"/>
          </p:nvPr>
        </p:nvSpPr>
        <p:spPr>
          <a:xfrm>
            <a:off x="838200" y="512493"/>
            <a:ext cx="10515600" cy="5833014"/>
          </a:xfrm>
        </p:spPr>
        <p:txBody>
          <a:bodyPr>
            <a:normAutofit fontScale="85000" lnSpcReduction="10000"/>
          </a:bodyPr>
          <a:lstStyle/>
          <a:p>
            <a:r>
              <a:rPr lang="en-IN" sz="2400" b="1" dirty="0">
                <a:latin typeface="Times New Roman" panose="02020603050405020304" pitchFamily="18" charset="0"/>
                <a:cs typeface="Times New Roman" panose="02020603050405020304" pitchFamily="18" charset="0"/>
              </a:rPr>
              <a:t>Spring boot</a:t>
            </a:r>
          </a:p>
          <a:p>
            <a:pPr marL="0" indent="0">
              <a:buNone/>
            </a:pPr>
            <a:r>
              <a:rPr lang="en-IN" sz="1600" b="1" dirty="0"/>
              <a:t>	</a:t>
            </a:r>
            <a:r>
              <a:rPr lang="en-IN" dirty="0">
                <a:latin typeface="Times New Roman" panose="02020603050405020304" pitchFamily="18" charset="0"/>
                <a:cs typeface="Times New Roman" panose="02020603050405020304" pitchFamily="18" charset="0"/>
              </a:rPr>
              <a:t>Its main purpose is RAD(Rapid Application Development).</a:t>
            </a:r>
          </a:p>
          <a:p>
            <a:pPr marL="0" indent="0">
              <a:buNone/>
            </a:pPr>
            <a:r>
              <a:rPr lang="en-IN" dirty="0">
                <a:latin typeface="Times New Roman" panose="02020603050405020304" pitchFamily="18" charset="0"/>
                <a:cs typeface="Times New Roman" panose="02020603050405020304" pitchFamily="18" charset="0"/>
              </a:rPr>
              <a:t>	It quickly releases the app in production environment and follows some development model ‘defaults opinionated approach ’. Spring boot comes with embedded tomcat server so there is no any context root and hence application is deployed as self deployable unit.</a:t>
            </a:r>
          </a:p>
          <a:p>
            <a:pPr marL="0" indent="0">
              <a:buNone/>
            </a:pPr>
            <a:endParaRPr lang="en-IN" sz="1600" dirty="0"/>
          </a:p>
          <a:p>
            <a:pPr marL="0" indent="0">
              <a:buNone/>
            </a:pPr>
            <a:endParaRPr lang="en-IN" sz="1600" dirty="0"/>
          </a:p>
          <a:p>
            <a:r>
              <a:rPr lang="en-IN" sz="2400" b="1" dirty="0">
                <a:latin typeface="Times New Roman" panose="02020603050405020304" pitchFamily="18" charset="0"/>
                <a:cs typeface="Times New Roman" panose="02020603050405020304" pitchFamily="18" charset="0"/>
              </a:rPr>
              <a:t>MySQL</a:t>
            </a:r>
          </a:p>
          <a:p>
            <a:pPr marL="0" indent="0">
              <a:buNone/>
            </a:pPr>
            <a:r>
              <a:rPr lang="en-IN" sz="16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55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500-9387-4D32-8B66-E2044202AB23}"/>
              </a:ext>
            </a:extLst>
          </p:cNvPr>
          <p:cNvSpPr>
            <a:spLocks noGrp="1"/>
          </p:cNvSpPr>
          <p:nvPr>
            <p:ph type="title"/>
          </p:nvPr>
        </p:nvSpPr>
        <p:spPr>
          <a:xfrm>
            <a:off x="838200" y="-176636"/>
            <a:ext cx="10515600" cy="1044226"/>
          </a:xfrm>
        </p:spPr>
        <p:txBody>
          <a:bodyPr>
            <a:normAutofit/>
          </a:bodyPr>
          <a:lstStyle/>
          <a:p>
            <a:r>
              <a:rPr lang="en-IN" sz="3600" b="1" dirty="0">
                <a:latin typeface="Times New Roman" panose="02020603050405020304" pitchFamily="18" charset="0"/>
                <a:cs typeface="Times New Roman" panose="02020603050405020304" pitchFamily="18" charset="0"/>
              </a:rPr>
              <a:t>User roles and responsibilities</a:t>
            </a:r>
          </a:p>
        </p:txBody>
      </p:sp>
      <p:sp>
        <p:nvSpPr>
          <p:cNvPr id="3" name="Content Placeholder 2">
            <a:extLst>
              <a:ext uri="{FF2B5EF4-FFF2-40B4-BE49-F238E27FC236}">
                <a16:creationId xmlns:a16="http://schemas.microsoft.com/office/drawing/2014/main" id="{EB42DCDE-85CE-498B-AD3B-86251276E8C4}"/>
              </a:ext>
            </a:extLst>
          </p:cNvPr>
          <p:cNvSpPr>
            <a:spLocks noGrp="1"/>
          </p:cNvSpPr>
          <p:nvPr>
            <p:ph idx="1"/>
          </p:nvPr>
        </p:nvSpPr>
        <p:spPr>
          <a:xfrm>
            <a:off x="838200" y="1124125"/>
            <a:ext cx="10515600" cy="5052838"/>
          </a:xfrm>
        </p:spPr>
        <p:txBody>
          <a:bodyPr>
            <a:normAutofit fontScale="92500" lnSpcReduction="10000"/>
          </a:bodyPr>
          <a:lstStyle/>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User roles :</a:t>
            </a:r>
          </a:p>
          <a:p>
            <a:pPr marL="895350" lvl="1" indent="-269875"/>
            <a:r>
              <a:rPr lang="en-IN" sz="2000" dirty="0">
                <a:latin typeface="Times New Roman" panose="02020603050405020304" pitchFamily="18" charset="0"/>
                <a:cs typeface="Times New Roman" panose="02020603050405020304" pitchFamily="18" charset="0"/>
              </a:rPr>
              <a:t>Admin</a:t>
            </a:r>
          </a:p>
          <a:p>
            <a:pPr marL="895350" lvl="1" indent="-269875"/>
            <a:r>
              <a:rPr lang="en-IN" sz="2000" dirty="0">
                <a:latin typeface="Times New Roman" panose="02020603050405020304" pitchFamily="18" charset="0"/>
                <a:cs typeface="Times New Roman" panose="02020603050405020304" pitchFamily="18" charset="0"/>
              </a:rPr>
              <a:t>End user </a:t>
            </a:r>
          </a:p>
          <a:p>
            <a:pPr marL="457200" lvl="1"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Responsibilities for each user : </a:t>
            </a:r>
          </a:p>
          <a:p>
            <a:pPr marL="801688" lvl="1" indent="-176213"/>
            <a:r>
              <a:rPr lang="en-IN" sz="2000" dirty="0">
                <a:latin typeface="Times New Roman" panose="02020603050405020304" pitchFamily="18" charset="0"/>
                <a:cs typeface="Times New Roman" panose="02020603050405020304" pitchFamily="18" charset="0"/>
              </a:rPr>
              <a:t>	Admin : Handling of overall system, View bookings and transactions, adds 			  turfs and grounds </a:t>
            </a:r>
          </a:p>
          <a:p>
            <a:pPr lvl="1"/>
            <a:endParaRPr lang="en-IN" sz="2000" dirty="0">
              <a:latin typeface="Times New Roman" panose="02020603050405020304" pitchFamily="18" charset="0"/>
              <a:cs typeface="Times New Roman" panose="02020603050405020304" pitchFamily="18" charset="0"/>
            </a:endParaRPr>
          </a:p>
          <a:p>
            <a:pPr marL="895350" lvl="1" indent="-269875"/>
            <a:r>
              <a:rPr lang="en-IN" sz="2000" dirty="0">
                <a:latin typeface="Times New Roman" panose="02020603050405020304" pitchFamily="18" charset="0"/>
                <a:cs typeface="Times New Roman" panose="02020603050405020304" pitchFamily="18" charset="0"/>
              </a:rPr>
              <a:t>End user : Book Turfs/ground and throw challenges</a:t>
            </a:r>
          </a:p>
          <a:p>
            <a:pPr marL="457200" lvl="1" indent="0">
              <a:buNone/>
            </a:pPr>
            <a:endParaRPr lang="en-IN" sz="2000" b="1" dirty="0">
              <a:latin typeface="Times New Roman" panose="02020603050405020304" pitchFamily="18" charset="0"/>
              <a:cs typeface="Times New Roman" panose="02020603050405020304" pitchFamily="18" charset="0"/>
            </a:endParaRPr>
          </a:p>
          <a:p>
            <a:pPr marL="457200" indent="-457200">
              <a:buAutoNum type="arabicPeriod" startAt="3"/>
            </a:pPr>
            <a:r>
              <a:rPr lang="en-IN" sz="2000" b="1" dirty="0">
                <a:latin typeface="Times New Roman" panose="02020603050405020304" pitchFamily="18" charset="0"/>
                <a:cs typeface="Times New Roman" panose="02020603050405020304" pitchFamily="18" charset="0"/>
              </a:rPr>
              <a:t>Use case for each role</a:t>
            </a:r>
          </a:p>
          <a:p>
            <a:pPr marL="895350" lvl="1" indent="-269875"/>
            <a:r>
              <a:rPr lang="en-IN" sz="2000" dirty="0">
                <a:latin typeface="Times New Roman" panose="02020603050405020304" pitchFamily="18" charset="0"/>
                <a:cs typeface="Times New Roman" panose="02020603050405020304" pitchFamily="18" charset="0"/>
              </a:rPr>
              <a:t>	Admin : add turfs/grounds, keeping track of overall operations</a:t>
            </a:r>
          </a:p>
          <a:p>
            <a:pPr marL="895350" lvl="1" indent="-269875"/>
            <a:r>
              <a:rPr lang="en-IN" sz="2000" dirty="0">
                <a:latin typeface="Times New Roman" panose="02020603050405020304" pitchFamily="18" charset="0"/>
                <a:cs typeface="Times New Roman" panose="02020603050405020304" pitchFamily="18" charset="0"/>
              </a:rPr>
              <a:t>End user : registration for new account, booking and make a payment, post challenge</a:t>
            </a:r>
          </a:p>
        </p:txBody>
      </p:sp>
    </p:spTree>
    <p:extLst>
      <p:ext uri="{BB962C8B-B14F-4D97-AF65-F5344CB8AC3E}">
        <p14:creationId xmlns:p14="http://schemas.microsoft.com/office/powerpoint/2010/main" val="284470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521F-C638-41A4-A257-D475EB4E396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Details of my contribution</a:t>
            </a:r>
          </a:p>
        </p:txBody>
      </p:sp>
      <p:sp>
        <p:nvSpPr>
          <p:cNvPr id="3" name="Content Placeholder 2">
            <a:extLst>
              <a:ext uri="{FF2B5EF4-FFF2-40B4-BE49-F238E27FC236}">
                <a16:creationId xmlns:a16="http://schemas.microsoft.com/office/drawing/2014/main" id="{EE105ED7-D75D-42F6-BCEA-D44DC4630512}"/>
              </a:ext>
            </a:extLst>
          </p:cNvPr>
          <p:cNvSpPr>
            <a:spLocks noGrp="1"/>
          </p:cNvSpPr>
          <p:nvPr>
            <p:ph idx="1"/>
          </p:nvPr>
        </p:nvSpPr>
        <p:spPr/>
        <p:txBody>
          <a:bodyPr>
            <a:normAutofit/>
          </a:bodyPr>
          <a:lstStyle/>
          <a:p>
            <a:pPr marL="541338"/>
            <a:r>
              <a:rPr lang="en-IN" sz="2400"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pPr marL="541338"/>
            <a:r>
              <a:rPr lang="en-IN" sz="2400" dirty="0">
                <a:latin typeface="Times New Roman" panose="02020603050405020304" pitchFamily="18" charset="0"/>
                <a:cs typeface="Times New Roman" panose="02020603050405020304" pitchFamily="18" charset="0"/>
              </a:rPr>
              <a:t>First of all we completed documentation part by making BRS and SRS document, ER diagram, zero level </a:t>
            </a:r>
            <a:r>
              <a:rPr lang="en-IN" sz="2400" dirty="0" err="1">
                <a:latin typeface="Times New Roman" panose="02020603050405020304" pitchFamily="18" charset="0"/>
                <a:cs typeface="Times New Roman" panose="02020603050405020304" pitchFamily="18" charset="0"/>
              </a:rPr>
              <a:t>DFD</a:t>
            </a:r>
            <a:r>
              <a:rPr lang="en-IN" sz="2400" dirty="0">
                <a:latin typeface="Times New Roman" panose="02020603050405020304" pitchFamily="18" charset="0"/>
                <a:cs typeface="Times New Roman" panose="02020603050405020304" pitchFamily="18" charset="0"/>
              </a:rPr>
              <a:t> and page navigation diagram.</a:t>
            </a:r>
          </a:p>
          <a:p>
            <a:pPr marL="541338"/>
            <a:r>
              <a:rPr lang="en-IN" sz="2400"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pPr marL="541338"/>
            <a:r>
              <a:rPr lang="en-IN" sz="2400" dirty="0">
                <a:latin typeface="Times New Roman" panose="02020603050405020304" pitchFamily="18" charset="0"/>
                <a:cs typeface="Times New Roman" panose="02020603050405020304" pitchFamily="18" charset="0"/>
              </a:rPr>
              <a:t>Further we worked on services which includes ground booking and posting of challenges within the teams.</a:t>
            </a:r>
          </a:p>
        </p:txBody>
      </p:sp>
    </p:spTree>
    <p:extLst>
      <p:ext uri="{BB962C8B-B14F-4D97-AF65-F5344CB8AC3E}">
        <p14:creationId xmlns:p14="http://schemas.microsoft.com/office/powerpoint/2010/main" val="371883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BB9-0F52-4C2D-9E5D-A9D4588B274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Known issues if any</a:t>
            </a:r>
          </a:p>
        </p:txBody>
      </p:sp>
      <p:sp>
        <p:nvSpPr>
          <p:cNvPr id="3" name="Content Placeholder 2">
            <a:extLst>
              <a:ext uri="{FF2B5EF4-FFF2-40B4-BE49-F238E27FC236}">
                <a16:creationId xmlns:a16="http://schemas.microsoft.com/office/drawing/2014/main" id="{F0718076-6FF0-481C-A4EA-65F77FBC6372}"/>
              </a:ext>
            </a:extLst>
          </p:cNvPr>
          <p:cNvSpPr>
            <a:spLocks noGrp="1"/>
          </p:cNvSpPr>
          <p:nvPr>
            <p:ph idx="1"/>
          </p:nvPr>
        </p:nvSpPr>
        <p:spPr/>
        <p:txBody>
          <a:bodyPr/>
          <a:lstStyle/>
          <a:p>
            <a:pPr marL="541338"/>
            <a:r>
              <a:rPr lang="en-IN" sz="2400" dirty="0">
                <a:latin typeface="Times New Roman" panose="02020603050405020304" pitchFamily="18" charset="0"/>
                <a:cs typeface="Times New Roman" panose="02020603050405020304" pitchFamily="18" charset="0"/>
              </a:rPr>
              <a:t>The issue was when we were working on challenges feature. Even if end user accepted the challenge the challenge was still visible on announcement section.</a:t>
            </a:r>
          </a:p>
          <a:p>
            <a:pPr marL="541338" indent="-271463"/>
            <a:r>
              <a:rPr lang="en-IN" sz="2400" dirty="0">
                <a:latin typeface="Times New Roman" panose="02020603050405020304" pitchFamily="18" charset="0"/>
                <a:cs typeface="Times New Roman" panose="02020603050405020304" pitchFamily="18" charset="0"/>
              </a:rPr>
              <a:t>We solved this issue by managing one extra field(isAccepted) for checking if the challenge is accepted or not. </a:t>
            </a:r>
          </a:p>
          <a:p>
            <a:endParaRPr lang="en-IN" dirty="0"/>
          </a:p>
        </p:txBody>
      </p:sp>
    </p:spTree>
    <p:extLst>
      <p:ext uri="{BB962C8B-B14F-4D97-AF65-F5344CB8AC3E}">
        <p14:creationId xmlns:p14="http://schemas.microsoft.com/office/powerpoint/2010/main" val="193811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B437781-62E6-480F-802B-D653790F7C72}" vid="{3AC053DD-E0F1-4A6B-AF44-1367605D23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233</TotalTime>
  <Words>823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Medium</vt:lpstr>
      <vt:lpstr>Impact</vt:lpstr>
      <vt:lpstr>Times New Roman</vt:lpstr>
      <vt:lpstr>Theme1</vt:lpstr>
      <vt:lpstr>PowerPoint Presentation</vt:lpstr>
      <vt:lpstr>Agenda</vt:lpstr>
      <vt:lpstr>Project Introduction</vt:lpstr>
      <vt:lpstr>Project Architecture</vt:lpstr>
      <vt:lpstr>Technology platform used for project</vt:lpstr>
      <vt:lpstr>PowerPoint Presentation</vt:lpstr>
      <vt:lpstr>User roles and responsibilities</vt:lpstr>
      <vt:lpstr>Details of my contribution</vt:lpstr>
      <vt:lpstr>Known issues if any</vt:lpstr>
      <vt:lpstr>Future extensions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BOTS(Book Our TurfS)</dc:title>
  <dc:creator>Ganesh Chaudhari</dc:creator>
  <cp:lastModifiedBy>Ganesh Chaudhari</cp:lastModifiedBy>
  <cp:revision>25</cp:revision>
  <dcterms:created xsi:type="dcterms:W3CDTF">2022-04-13T18:08:01Z</dcterms:created>
  <dcterms:modified xsi:type="dcterms:W3CDTF">2022-04-16T03:40:24Z</dcterms:modified>
</cp:coreProperties>
</file>