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5" r:id="rId8"/>
    <p:sldId id="266" r:id="rId9"/>
    <p:sldId id="267" r:id="rId10"/>
    <p:sldId id="268" r:id="rId11"/>
    <p:sldId id="259" r:id="rId12"/>
    <p:sldId id="269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7F0"/>
    <a:srgbClr val="55D4F0"/>
    <a:srgbClr val="40C9F0"/>
    <a:srgbClr val="38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F5AC0C-B57C-7B40-A36C-06467199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52457"/>
            <a:ext cx="8915399" cy="3375561"/>
          </a:xfrm>
        </p:spPr>
        <p:txBody>
          <a:bodyPr>
            <a:normAutofit/>
          </a:bodyPr>
          <a:lstStyle/>
          <a:p>
            <a:pPr algn="ctr"/>
            <a:r>
              <a:rPr lang="tr-TR" sz="9600" b="1" dirty="0">
                <a:solidFill>
                  <a:srgbClr val="00B0F0"/>
                </a:solidFill>
              </a:rPr>
              <a:t>  </a:t>
            </a:r>
            <a:r>
              <a:rPr lang="tr-TR" sz="9600" b="1" dirty="0" err="1">
                <a:solidFill>
                  <a:srgbClr val="18C7F0"/>
                </a:solidFill>
              </a:rPr>
              <a:t>ReactJS</a:t>
            </a:r>
            <a:endParaRPr lang="tr-TR" sz="9600" b="1" dirty="0">
              <a:solidFill>
                <a:srgbClr val="18C7F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EF8BCF5-541F-8B42-B8BD-3782A38A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652655"/>
            <a:ext cx="8915399" cy="452888"/>
          </a:xfrm>
        </p:spPr>
        <p:txBody>
          <a:bodyPr>
            <a:normAutofit/>
          </a:bodyPr>
          <a:lstStyle/>
          <a:p>
            <a:pPr algn="r"/>
            <a:r>
              <a:rPr lang="tr-TR" sz="2000" b="1" dirty="0"/>
              <a:t>METEHAN KARA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4F3FC19-8533-C34E-83E2-2B47FDD2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6" y="173943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9548B-B522-DF43-BED6-313FA03C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2849"/>
            <a:ext cx="8911687" cy="848430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- </a:t>
            </a:r>
            <a:r>
              <a:rPr lang="tr-TR" b="1" dirty="0" err="1">
                <a:solidFill>
                  <a:srgbClr val="00B0F0"/>
                </a:solidFill>
              </a:rPr>
              <a:t>State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03" y="872930"/>
            <a:ext cx="7493330" cy="5411088"/>
          </a:xfrm>
        </p:spPr>
      </p:pic>
      <p:sp>
        <p:nvSpPr>
          <p:cNvPr id="5" name="TextBox 4"/>
          <p:cNvSpPr txBox="1"/>
          <p:nvPr/>
        </p:nvSpPr>
        <p:spPr>
          <a:xfrm>
            <a:off x="10610702" y="6311137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[6]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169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9548B-B522-DF43-BED6-313FA03C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7851"/>
            <a:ext cx="8911687" cy="848430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- </a:t>
            </a:r>
            <a:r>
              <a:rPr lang="tr-TR" b="1" dirty="0" err="1">
                <a:solidFill>
                  <a:srgbClr val="00B0F0"/>
                </a:solidFill>
              </a:rPr>
              <a:t>Props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40" y="913667"/>
            <a:ext cx="7659585" cy="5178491"/>
          </a:xfrm>
        </p:spPr>
      </p:pic>
      <p:sp>
        <p:nvSpPr>
          <p:cNvPr id="6" name="TextBox 5"/>
          <p:cNvSpPr txBox="1"/>
          <p:nvPr/>
        </p:nvSpPr>
        <p:spPr>
          <a:xfrm>
            <a:off x="10669316" y="621475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[7]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50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9097"/>
            <a:ext cx="8911687" cy="646550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– Handling </a:t>
            </a:r>
            <a:r>
              <a:rPr lang="tr-TR" b="1" dirty="0" err="1">
                <a:solidFill>
                  <a:srgbClr val="00B0F0"/>
                </a:solidFill>
              </a:rPr>
              <a:t>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89" y="795338"/>
            <a:ext cx="5830784" cy="5438775"/>
          </a:xfrm>
        </p:spPr>
      </p:pic>
      <p:sp>
        <p:nvSpPr>
          <p:cNvPr id="5" name="TextBox 4"/>
          <p:cNvSpPr txBox="1"/>
          <p:nvPr/>
        </p:nvSpPr>
        <p:spPr>
          <a:xfrm>
            <a:off x="9645453" y="6334887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[8]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48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426" y="172847"/>
            <a:ext cx="9640187" cy="62280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+ </a:t>
            </a:r>
            <a:r>
              <a:rPr lang="tr-TR" b="1" dirty="0" err="1">
                <a:solidFill>
                  <a:srgbClr val="00B0F0"/>
                </a:solidFill>
              </a:rPr>
              <a:t>Redux</a:t>
            </a:r>
            <a:endParaRPr lang="en-US" dirty="0"/>
          </a:p>
        </p:txBody>
      </p:sp>
      <p:pic>
        <p:nvPicPr>
          <p:cNvPr id="2050" name="Picture 2" descr="redux lifecycle ile ilgili gÃ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05" y="795647"/>
            <a:ext cx="7960285" cy="50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17932" y="6155809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[9]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782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DAF8E7-66B9-774B-A04D-BF5A4E1B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5346"/>
            <a:ext cx="8911687" cy="1280890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RESOURCES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D7714F-39F2-684D-B634-5B466863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1273"/>
            <a:ext cx="8915400" cy="5079949"/>
          </a:xfrm>
        </p:spPr>
        <p:txBody>
          <a:bodyPr/>
          <a:lstStyle/>
          <a:p>
            <a:r>
              <a:rPr lang="tr-TR" sz="1400" b="1" dirty="0"/>
              <a:t>[1] </a:t>
            </a:r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medium.com</a:t>
            </a:r>
            <a:r>
              <a:rPr lang="tr-TR" sz="1400" dirty="0"/>
              <a:t>/</a:t>
            </a:r>
            <a:r>
              <a:rPr lang="tr-TR" sz="1400" dirty="0" err="1"/>
              <a:t>türkiye</a:t>
            </a:r>
            <a:r>
              <a:rPr lang="tr-TR" sz="1400" dirty="0"/>
              <a:t>/nedir-bu-react-neden-kullanmalıyız-nasıl-başlarız-neler-yapabiliriz-f473e3ae0a7e</a:t>
            </a:r>
          </a:p>
          <a:p>
            <a:r>
              <a:rPr lang="tr-TR" sz="1400" b="1" dirty="0"/>
              <a:t>[2] </a:t>
            </a:r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medium.com</a:t>
            </a:r>
            <a:r>
              <a:rPr lang="tr-TR" sz="1400" dirty="0"/>
              <a:t>/</a:t>
            </a:r>
            <a:r>
              <a:rPr lang="tr-TR" sz="1400" dirty="0" err="1"/>
              <a:t>naukri-engineering</a:t>
            </a:r>
            <a:r>
              <a:rPr lang="tr-TR" sz="1400" dirty="0"/>
              <a:t>/naukriengineering-virtual-dom-fa8019c626b</a:t>
            </a:r>
          </a:p>
          <a:p>
            <a:r>
              <a:rPr lang="tr-TR" sz="1400" b="1" dirty="0"/>
              <a:t>[3]</a:t>
            </a:r>
            <a:r>
              <a:rPr lang="tr-TR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https://reactjs.org/docs/react-without-jsx.html</a:t>
            </a:r>
            <a:endParaRPr lang="tr-TR" sz="1400" b="1" dirty="0">
              <a:solidFill>
                <a:schemeClr val="tx1"/>
              </a:solidFill>
            </a:endParaRPr>
          </a:p>
          <a:p>
            <a:r>
              <a:rPr lang="tr-TR" sz="1400" b="1" dirty="0"/>
              <a:t>[4] </a:t>
            </a:r>
            <a:r>
              <a:rPr lang="en-US" sz="1400" dirty="0"/>
              <a:t>https://reactstrap.github.io/</a:t>
            </a:r>
            <a:endParaRPr lang="tr-TR" sz="1400" b="1" dirty="0"/>
          </a:p>
          <a:p>
            <a:r>
              <a:rPr lang="tr-TR" sz="1400" b="1" dirty="0"/>
              <a:t>[5]</a:t>
            </a:r>
            <a:r>
              <a:rPr lang="tr-TR" sz="1400" dirty="0"/>
              <a:t> </a:t>
            </a:r>
            <a:r>
              <a:rPr lang="en-US" sz="1400" dirty="0"/>
              <a:t>https://webpack.js.org/</a:t>
            </a:r>
            <a:r>
              <a:rPr lang="tr-TR" sz="1400" b="1" dirty="0"/>
              <a:t> </a:t>
            </a:r>
          </a:p>
          <a:p>
            <a:r>
              <a:rPr lang="tr-TR" sz="1400" b="1" dirty="0"/>
              <a:t>[6]</a:t>
            </a:r>
            <a:r>
              <a:rPr lang="tr-TR" sz="1400" dirty="0"/>
              <a:t> </a:t>
            </a:r>
            <a:r>
              <a:rPr lang="en-US" sz="1400" dirty="0"/>
              <a:t>https://blog.cloudboost.io/props-vs-state-in-react-js-9c186dcf39b8</a:t>
            </a:r>
            <a:endParaRPr lang="tr-TR" sz="1400" dirty="0"/>
          </a:p>
          <a:p>
            <a:r>
              <a:rPr lang="tr-TR" sz="1400" b="1" dirty="0"/>
              <a:t>[7] </a:t>
            </a:r>
            <a:r>
              <a:rPr lang="en-US" sz="1400" dirty="0"/>
              <a:t>https://www.robinwieruch.de/react-pass-props-to-component/</a:t>
            </a:r>
            <a:endParaRPr lang="tr-TR" sz="1400" b="1" dirty="0"/>
          </a:p>
          <a:p>
            <a:r>
              <a:rPr lang="tr-TR" sz="1400" b="1" dirty="0"/>
              <a:t>[8] </a:t>
            </a:r>
            <a:r>
              <a:rPr lang="en-US" sz="1400" dirty="0"/>
              <a:t>https://reactjs.org/docs/handling-events.html</a:t>
            </a:r>
            <a:endParaRPr lang="tr-TR" sz="1400" dirty="0"/>
          </a:p>
          <a:p>
            <a:r>
              <a:rPr lang="tr-TR" sz="1400" b="1" dirty="0"/>
              <a:t>[9] </a:t>
            </a:r>
            <a:r>
              <a:rPr lang="en-US" sz="1400" dirty="0"/>
              <a:t>https://dev.to/radiumsharma06/abc-of-redux-5461</a:t>
            </a:r>
            <a:endParaRPr lang="tr-TR" sz="1400" b="1" dirty="0"/>
          </a:p>
          <a:p>
            <a:pPr marL="0" indent="0">
              <a:buNone/>
            </a:pPr>
            <a:endParaRPr lang="tr-TR" sz="1400" b="1" dirty="0"/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55339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BF5232-3400-C745-9343-8C49B83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7850"/>
            <a:ext cx="8911687" cy="931557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WHAT IS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EB4A74-8B06-294F-8C9B-EA03B206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7538"/>
            <a:ext cx="8915400" cy="4533684"/>
          </a:xfrm>
        </p:spPr>
        <p:txBody>
          <a:bodyPr>
            <a:normAutofit/>
          </a:bodyPr>
          <a:lstStyle/>
          <a:p>
            <a:r>
              <a:rPr lang="tr-TR" sz="2000" dirty="0"/>
              <a:t>An 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source</a:t>
            </a:r>
            <a:r>
              <a:rPr lang="tr-TR" sz="2000" dirty="0"/>
              <a:t> </a:t>
            </a:r>
            <a:r>
              <a:rPr lang="tr-TR" sz="2000" dirty="0" err="1"/>
              <a:t>javascript</a:t>
            </a:r>
            <a:r>
              <a:rPr lang="tr-TR" sz="2000" dirty="0"/>
              <a:t> </a:t>
            </a:r>
            <a:r>
              <a:rPr lang="tr-TR" sz="2000" dirty="0" err="1"/>
              <a:t>library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building</a:t>
            </a:r>
            <a:r>
              <a:rPr lang="tr-TR" sz="2000" dirty="0"/>
              <a:t> </a:t>
            </a:r>
            <a:r>
              <a:rPr lang="tr-TR" sz="2000" dirty="0" err="1"/>
              <a:t>user</a:t>
            </a:r>
            <a:r>
              <a:rPr lang="tr-TR" sz="2000" dirty="0"/>
              <a:t> </a:t>
            </a:r>
            <a:r>
              <a:rPr lang="tr-TR" sz="2000" dirty="0" err="1"/>
              <a:t>interfaces</a:t>
            </a:r>
            <a:endParaRPr lang="tr-TR" sz="2000" dirty="0"/>
          </a:p>
          <a:p>
            <a:r>
              <a:rPr lang="tr-TR" sz="2000" dirty="0" err="1"/>
              <a:t>ReactJS</a:t>
            </a:r>
            <a:r>
              <a:rPr lang="tr-TR" sz="2000" dirty="0"/>
              <a:t> </a:t>
            </a:r>
            <a:r>
              <a:rPr lang="tr-TR" sz="2000" dirty="0" err="1"/>
              <a:t>uses</a:t>
            </a:r>
            <a:r>
              <a:rPr lang="tr-TR" sz="2000" dirty="0"/>
              <a:t> </a:t>
            </a:r>
            <a:r>
              <a:rPr lang="tr-TR" sz="2000" dirty="0" err="1"/>
              <a:t>components</a:t>
            </a:r>
            <a:r>
              <a:rPr lang="tr-TR" sz="2000" dirty="0"/>
              <a:t> 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possible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r>
              <a:rPr lang="tr-TR" sz="2000" dirty="0"/>
              <a:t> HTML, CSS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javascript</a:t>
            </a:r>
            <a:r>
              <a:rPr lang="tr-TR" sz="2000" dirty="0"/>
              <a:t> in a </a:t>
            </a:r>
            <a:r>
              <a:rPr lang="tr-TR" sz="2000" dirty="0" err="1"/>
              <a:t>component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external</a:t>
            </a:r>
            <a:r>
              <a:rPr lang="tr-TR" sz="2000" dirty="0"/>
              <a:t> </a:t>
            </a:r>
            <a:r>
              <a:rPr lang="tr-TR" sz="2000" dirty="0" err="1"/>
              <a:t>scripts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endParaRPr lang="tr-TR" sz="2000" dirty="0"/>
          </a:p>
          <a:p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asyncronous</a:t>
            </a:r>
            <a:endParaRPr lang="tr-TR" sz="2000" dirty="0"/>
          </a:p>
          <a:p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Facebook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60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3EBCCE-9FE7-5B4C-AE0A-8D2C1BF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7850"/>
            <a:ext cx="8911687" cy="836555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WHY SHOULD WE USE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7085A8-3A16-0147-B7F0-817B91FB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8161"/>
            <a:ext cx="8915400" cy="4593061"/>
          </a:xfrm>
        </p:spPr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reuseable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Compatibility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(IOS &amp;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Great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1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34168" y="2923663"/>
            <a:ext cx="7632440" cy="29546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34169" y="676894"/>
            <a:ext cx="7632441" cy="224676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4170" y="5878286"/>
            <a:ext cx="719489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965D3F0-A19B-B44D-A6CF-8DA49ED7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050" y="100285"/>
            <a:ext cx="8911687" cy="57660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REUSABLE UI COMPONENTS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56ACD3B-B702-A142-BE04-D3D920BF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33" y="1329494"/>
            <a:ext cx="2968630" cy="443809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91A865E-A0D6-9F41-8C90-DDC38C0E4D04}"/>
              </a:ext>
            </a:extLst>
          </p:cNvPr>
          <p:cNvSpPr txBox="1"/>
          <p:nvPr/>
        </p:nvSpPr>
        <p:spPr>
          <a:xfrm>
            <a:off x="4217296" y="676894"/>
            <a:ext cx="6968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&amp; BOOSTRAP</a:t>
            </a:r>
          </a:p>
          <a:p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class="card" style="width: 20rem;"&gt;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class="card-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-top"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="..." alt="Card image cap"&gt;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class="card-block"&gt;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&lt;h4 class="card-title"&gt;Card title&lt;/h4&gt;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&lt;p class="card-text"&gt;Some quick example text to build on the card 		       title and make up the bulk of the card's content.&lt;/p&gt;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&lt;a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="#" class="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-primary"&gt;Go somewhere&lt;/a&gt;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tr-T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793" y="4488873"/>
            <a:ext cx="4429496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FFD65B3-9543-A14F-A17E-44B2509C320B}"/>
              </a:ext>
            </a:extLst>
          </p:cNvPr>
          <p:cNvSpPr txBox="1"/>
          <p:nvPr/>
        </p:nvSpPr>
        <p:spPr>
          <a:xfrm>
            <a:off x="4134166" y="2937871"/>
            <a:ext cx="763244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endParaRPr lang="tr-TR" sz="1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        &lt;div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'20rem’}}&gt;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		     &lt;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card-img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="..." alt="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&lt;div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card-block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&lt;h4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card-title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this.props.title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}&lt;/h4&gt;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&lt;p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card-text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this.props.content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}&lt;/p&gt;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&lt;a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="#"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btn-primary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&lt;/div&gt;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&lt;/div&gt;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);	}	});</a:t>
            </a:r>
          </a:p>
          <a:p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tr-T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”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”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Content” /&gt;</a:t>
            </a:r>
          </a:p>
          <a:p>
            <a:endParaRPr lang="tr-T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267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B033F3-2782-B74A-9F18-724852FD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759" y="306333"/>
            <a:ext cx="8911687" cy="640445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VIRTUAL DOM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A1C63A4-52C1-3F43-B602-26AA95F7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13" y="1024246"/>
            <a:ext cx="9293733" cy="480950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906D9C2-8974-5445-9D5C-CAA208E43A9B}"/>
              </a:ext>
            </a:extLst>
          </p:cNvPr>
          <p:cNvSpPr txBox="1"/>
          <p:nvPr/>
        </p:nvSpPr>
        <p:spPr>
          <a:xfrm>
            <a:off x="11058460" y="606829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1706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283B6B-AFB8-7C49-A21C-4BEC6800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0348"/>
            <a:ext cx="8911687" cy="1280890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JSX SYNTAX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56A4ED-CB51-3747-A04F-EE9891F6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828" y="881349"/>
            <a:ext cx="8826783" cy="5029873"/>
          </a:xfrm>
        </p:spPr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JSX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JSX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1" y="955892"/>
            <a:ext cx="4422272" cy="2412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1" y="3668617"/>
            <a:ext cx="5630061" cy="2028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310" y="626444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[3]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267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1032"/>
            <a:ext cx="8911687" cy="819638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HOW TO SETUP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0670"/>
            <a:ext cx="8915400" cy="4820552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ackage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anager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/>
              <a:t> </a:t>
            </a:r>
            <a:r>
              <a:rPr lang="tr-TR" i="1" dirty="0"/>
              <a:t>								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makes it easy for JavaScript developers to share and reuse code, and it </a:t>
            </a:r>
            <a:r>
              <a:rPr lang="tr-TR" b="1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makes it easy to update the code that you’re sharing” — npmjs.org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react-dom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webpack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		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bundler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babel-core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-dev	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–g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create-react-app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HelloWorldReactApp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reactstrap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react-dom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82" y="4210370"/>
            <a:ext cx="3534783" cy="2368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70" y="627121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[4]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463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038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64" y="331895"/>
            <a:ext cx="9604299" cy="5776691"/>
          </a:xfrm>
        </p:spPr>
      </p:pic>
      <p:sp>
        <p:nvSpPr>
          <p:cNvPr id="5" name="TextBox 4"/>
          <p:cNvSpPr txBox="1"/>
          <p:nvPr/>
        </p:nvSpPr>
        <p:spPr>
          <a:xfrm>
            <a:off x="11337491" y="610858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[5]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389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351"/>
            <a:ext cx="8911687" cy="642830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FIRST PAGE OF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73" y="1541003"/>
            <a:ext cx="8929719" cy="2840992"/>
          </a:xfrm>
        </p:spPr>
      </p:pic>
    </p:spTree>
    <p:extLst>
      <p:ext uri="{BB962C8B-B14F-4D97-AF65-F5344CB8AC3E}">
        <p14:creationId xmlns:p14="http://schemas.microsoft.com/office/powerpoint/2010/main" val="231309958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Duman</Template>
  <TotalTime>562</TotalTime>
  <Words>273</Words>
  <Application>Microsoft Macintosh PowerPoint</Application>
  <PresentationFormat>Geniş ekran</PresentationFormat>
  <Paragraphs>74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Duman</vt:lpstr>
      <vt:lpstr>  ReactJS</vt:lpstr>
      <vt:lpstr>WHAT IS ReactJS ?</vt:lpstr>
      <vt:lpstr>WHY SHOULD WE USE ReactJS ?</vt:lpstr>
      <vt:lpstr>REUSABLE UI COMPONENTS</vt:lpstr>
      <vt:lpstr>VIRTUAL DOM</vt:lpstr>
      <vt:lpstr>JSX SYNTAX</vt:lpstr>
      <vt:lpstr>HOW TO SETUP ReactJS ?</vt:lpstr>
      <vt:lpstr>PowerPoint Sunusu</vt:lpstr>
      <vt:lpstr>FIRST PAGE OF ReactJS </vt:lpstr>
      <vt:lpstr>ReactJS - State</vt:lpstr>
      <vt:lpstr>ReactJS - Props</vt:lpstr>
      <vt:lpstr>ReactJS – Handling Events</vt:lpstr>
      <vt:lpstr>ReactJS + Redux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metehan kara</dc:creator>
  <cp:lastModifiedBy>metehan kara</cp:lastModifiedBy>
  <cp:revision>44</cp:revision>
  <dcterms:created xsi:type="dcterms:W3CDTF">2019-03-24T18:52:00Z</dcterms:created>
  <dcterms:modified xsi:type="dcterms:W3CDTF">2019-04-02T08:23:09Z</dcterms:modified>
</cp:coreProperties>
</file>