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03" r:id="rId3"/>
    <p:sldId id="257" r:id="rId4"/>
    <p:sldId id="267" r:id="rId5"/>
    <p:sldId id="280" r:id="rId6"/>
    <p:sldId id="281" r:id="rId7"/>
    <p:sldId id="260" r:id="rId8"/>
    <p:sldId id="288" r:id="rId9"/>
    <p:sldId id="307" r:id="rId10"/>
    <p:sldId id="306" r:id="rId11"/>
    <p:sldId id="308" r:id="rId12"/>
    <p:sldId id="263" r:id="rId13"/>
    <p:sldId id="309" r:id="rId14"/>
    <p:sldId id="265" r:id="rId15"/>
    <p:sldId id="266" r:id="rId16"/>
  </p:sldIdLst>
  <p:sldSz cx="9144000" cy="5143500" type="screen16x9"/>
  <p:notesSz cx="6858000" cy="9144000"/>
  <p:embeddedFontLst>
    <p:embeddedFont>
      <p:font typeface="Iskoola Pota" panose="020B0802040204020203" charset="0"/>
      <p:regular r:id="rId18"/>
      <p:bold r:id="rId19"/>
    </p:embeddedFont>
    <p:embeddedFont>
      <p:font typeface="Karla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9589009-FAA7-4B9C-ADD2-5BB66FC92B45}">
          <p14:sldIdLst>
            <p14:sldId id="256"/>
            <p14:sldId id="303"/>
            <p14:sldId id="257"/>
          </p14:sldIdLst>
        </p14:section>
        <p14:section name="Untitled Section" id="{F00AA4CC-8060-4C0C-9FDD-565D2D5B9E2A}">
          <p14:sldIdLst>
            <p14:sldId id="267"/>
            <p14:sldId id="280"/>
            <p14:sldId id="281"/>
            <p14:sldId id="260"/>
            <p14:sldId id="288"/>
            <p14:sldId id="307"/>
            <p14:sldId id="306"/>
            <p14:sldId id="308"/>
            <p14:sldId id="263"/>
            <p14:sldId id="30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vinda Ranaweera" initials="RR" lastIdx="2" clrIdx="0">
    <p:extLst>
      <p:ext uri="{19B8F6BF-5375-455C-9EA6-DF929625EA0E}">
        <p15:presenceInfo xmlns:p15="http://schemas.microsoft.com/office/powerpoint/2012/main" userId="fc8280ce96d200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166FF3-B5CC-487C-AAC9-2538F2C37F77}">
  <a:tblStyle styleId="{18166FF3-B5CC-487C-AAC9-2538F2C37F7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82" autoAdjust="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12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0159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73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02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8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9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69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</a:t>
            </a:r>
            <a:r>
              <a:rPr lang="en-US" baseline="0" dirty="0" smtClean="0"/>
              <a:t> on garbage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Focusing on the location of the garbage truck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  on Cleaner</a:t>
            </a:r>
            <a:r>
              <a:rPr lang="en-US" baseline="0" dirty="0" smtClean="0"/>
              <a:t>’s statistics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Focusing on garbage collection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6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7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a Web API for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6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38641" y="778414"/>
            <a:ext cx="5759450" cy="145290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0" dirty="0">
                <a:solidFill>
                  <a:schemeClr val="bg1"/>
                </a:solidFill>
                <a:latin typeface="Comic Sans MS"/>
              </a:rPr>
              <a:t>Location Based Garbage Management System with IOT for Smart City</a:t>
            </a:r>
            <a:endParaRPr lang="en" sz="3600" dirty="0">
              <a:solidFill>
                <a:schemeClr val="bg1"/>
              </a:solidFill>
              <a:latin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1365" y="2637378"/>
            <a:ext cx="5516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Progress </a:t>
            </a:r>
            <a:r>
              <a:rPr 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Presentation 1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 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2327" y="4068623"/>
            <a:ext cx="24320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Project ID : 17-100  </a:t>
            </a:r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 </a:t>
            </a:r>
            <a:endParaRPr lang="en-US" sz="10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Web Server and Web Service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49" y="1188833"/>
            <a:ext cx="7370699" cy="3327299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Web Server Setup 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Setting </a:t>
            </a:r>
            <a:r>
              <a:rPr lang="en-US" sz="1800" dirty="0"/>
              <a:t>up </a:t>
            </a:r>
            <a:r>
              <a:rPr lang="en-US" sz="1800" dirty="0" smtClean="0"/>
              <a:t>VPS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Hosting </a:t>
            </a:r>
            <a:r>
              <a:rPr lang="en-US" sz="1800" dirty="0"/>
              <a:t>website 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Installing </a:t>
            </a:r>
            <a:r>
              <a:rPr lang="en-US" sz="1800" dirty="0"/>
              <a:t>and setting up Databases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None/>
            </a:pPr>
            <a:r>
              <a:rPr lang="en-US" sz="1800" dirty="0"/>
              <a:t>Web Services 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Analytical </a:t>
            </a:r>
            <a:r>
              <a:rPr lang="en-US" sz="1800" dirty="0"/>
              <a:t>system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Generate reports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Monitoring system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33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824250" y="2704725"/>
            <a:ext cx="5476500" cy="819899"/>
          </a:xfrm>
        </p:spPr>
        <p:txBody>
          <a:bodyPr/>
          <a:lstStyle/>
          <a:p>
            <a:pPr lvl="4">
              <a:buClr>
                <a:srgbClr val="ABE33F"/>
              </a:buClr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Workforce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Application Development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P.G.D.M.Perera</a:t>
            </a:r>
            <a:endParaRPr lang="en-US" sz="18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IT14008306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00850" y="331725"/>
            <a:ext cx="7600125" cy="6398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Workforce Application Development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6775" y="1400600"/>
            <a:ext cx="7077025" cy="34299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Workforce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Real-time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level and bin location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Route calculation 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disabling/re-enabling security system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32" y="3059993"/>
            <a:ext cx="1688395" cy="168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43300" y="2609475"/>
            <a:ext cx="5476500" cy="819899"/>
          </a:xfrm>
        </p:spPr>
        <p:txBody>
          <a:bodyPr/>
          <a:lstStyle/>
          <a:p>
            <a:pPr lvl="4">
              <a:buClr>
                <a:srgbClr val="ABE33F"/>
              </a:buClr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End User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Application Development</a:t>
            </a:r>
          </a:p>
          <a:p>
            <a:pPr lvl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P.A.D.V.R.Panangala</a:t>
            </a:r>
            <a:endParaRPr lang="en-US" sz="18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IT14006326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3693663" cy="6905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2060"/>
                </a:solidFill>
              </a:rPr>
              <a:t>End user application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58049" y="1526597"/>
            <a:ext cx="7581075" cy="3011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This application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has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following functionality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Database Connection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Bin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navigator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   Feedback system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65" y="3032372"/>
            <a:ext cx="1688395" cy="168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4"/>
          <p:cNvSpPr txBox="1">
            <a:spLocks/>
          </p:cNvSpPr>
          <p:nvPr/>
        </p:nvSpPr>
        <p:spPr>
          <a:xfrm>
            <a:off x="2672233" y="1588281"/>
            <a:ext cx="55337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6000" dirty="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4" name="Shape 275"/>
          <p:cNvSpPr txBox="1">
            <a:spLocks/>
          </p:cNvSpPr>
          <p:nvPr/>
        </p:nvSpPr>
        <p:spPr>
          <a:xfrm>
            <a:off x="2855113" y="2616275"/>
            <a:ext cx="5533799" cy="21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 b="1" dirty="0">
                <a:solidFill>
                  <a:schemeClr val="bg1"/>
                </a:solidFill>
              </a:rPr>
              <a:t>  Any questions?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grpSp>
        <p:nvGrpSpPr>
          <p:cNvPr id="5" name="Shape 276"/>
          <p:cNvGrpSpPr/>
          <p:nvPr/>
        </p:nvGrpSpPr>
        <p:grpSpPr>
          <a:xfrm>
            <a:off x="690113" y="1811547"/>
            <a:ext cx="1681779" cy="1179949"/>
            <a:chOff x="559275" y="1683950"/>
            <a:chExt cx="466500" cy="327300"/>
          </a:xfrm>
        </p:grpSpPr>
        <p:sp>
          <p:nvSpPr>
            <p:cNvPr id="6" name="Shape 27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7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279"/>
          <p:cNvSpPr/>
          <p:nvPr/>
        </p:nvSpPr>
        <p:spPr>
          <a:xfrm>
            <a:off x="1682150" y="2684971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99908" y="2138164"/>
            <a:ext cx="5476500" cy="819899"/>
          </a:xfrm>
        </p:spPr>
        <p:txBody>
          <a:bodyPr/>
          <a:lstStyle/>
          <a:p>
            <a:pPr fontAlgn="base">
              <a:buNone/>
            </a:pPr>
            <a:r>
              <a:rPr lang="en-US" dirty="0"/>
              <a:t>G.S.B</a:t>
            </a:r>
            <a:r>
              <a:rPr lang="en-US" dirty="0" smtClean="0"/>
              <a:t>. </a:t>
            </a:r>
            <a:r>
              <a:rPr lang="en-US" dirty="0" err="1" smtClean="0"/>
              <a:t>Dabarera</a:t>
            </a:r>
            <a:r>
              <a:rPr lang="en-US" dirty="0"/>
              <a:t>		IT14005572 </a:t>
            </a:r>
          </a:p>
          <a:p>
            <a:pPr fontAlgn="base">
              <a:buNone/>
            </a:pPr>
            <a:r>
              <a:rPr lang="en-US" dirty="0"/>
              <a:t>R.K.R</a:t>
            </a:r>
            <a:r>
              <a:rPr lang="en-US" dirty="0" smtClean="0"/>
              <a:t>. Ranaweera</a:t>
            </a:r>
            <a:r>
              <a:rPr lang="en-US" dirty="0"/>
              <a:t>		IT14005718 </a:t>
            </a:r>
          </a:p>
          <a:p>
            <a:pPr fontAlgn="base">
              <a:buNone/>
            </a:pPr>
            <a:r>
              <a:rPr lang="en-US" dirty="0"/>
              <a:t>P.G.D.M Perera                   	IT14008306 </a:t>
            </a:r>
          </a:p>
          <a:p>
            <a:pPr fontAlgn="base">
              <a:buNone/>
            </a:pPr>
            <a:r>
              <a:rPr lang="en-US" dirty="0"/>
              <a:t>P.A.D.V.P </a:t>
            </a:r>
            <a:r>
              <a:rPr lang="en-US" dirty="0" err="1"/>
              <a:t>Panangala</a:t>
            </a:r>
            <a:r>
              <a:rPr lang="en-US" dirty="0"/>
              <a:t>         	</a:t>
            </a:r>
            <a:r>
              <a:rPr lang="en-US" dirty="0" smtClean="0"/>
              <a:t>IT14006326</a:t>
            </a:r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 smtClean="0"/>
              <a:t>Supervisor</a:t>
            </a:r>
            <a:r>
              <a:rPr lang="en-US" dirty="0"/>
              <a:t> : Ms. </a:t>
            </a:r>
            <a:r>
              <a:rPr lang="en-US" dirty="0" err="1"/>
              <a:t>Shashika</a:t>
            </a:r>
            <a:r>
              <a:rPr lang="en-US" dirty="0"/>
              <a:t> </a:t>
            </a:r>
            <a:r>
              <a:rPr lang="en-US" dirty="0" err="1"/>
              <a:t>Lokuliyana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Overview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733425" y="1495850"/>
            <a:ext cx="7505853" cy="34299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Identified problem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Proposed solution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Progress</a:t>
            </a: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Setting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up the garbage bin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Server and Web Service Setup</a:t>
            </a: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Workforce application development</a:t>
            </a: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" dirty="0" smtClean="0">
                <a:solidFill>
                  <a:srgbClr val="002060"/>
                </a:solidFill>
              </a:rPr>
              <a:t>End </a:t>
            </a:r>
            <a:r>
              <a:rPr lang="en" dirty="0">
                <a:solidFill>
                  <a:srgbClr val="002060"/>
                </a:solidFill>
              </a:rPr>
              <a:t>user </a:t>
            </a:r>
            <a:r>
              <a:rPr lang="en" dirty="0" smtClean="0">
                <a:solidFill>
                  <a:srgbClr val="002060"/>
                </a:solidFill>
              </a:rPr>
              <a:t>application development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3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Identified Problem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6650" y="1284083"/>
            <a:ext cx="7370699" cy="33272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There are just not enough garbage bins available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Lots of environmental </a:t>
            </a:r>
            <a:r>
              <a:rPr lang="en-US" dirty="0" smtClean="0"/>
              <a:t>issues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No method to encourage and inform people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Overflowing garbage bins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Available workforce not utilized properly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Proposed 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175" y="1369808"/>
            <a:ext cx="7370699" cy="33272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Build </a:t>
            </a:r>
            <a:r>
              <a:rPr lang="en-US" dirty="0"/>
              <a:t>a cost effective garbage management system for the municipal council that will help them keep the city a cleaner place. 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Build a system (Garbage bin/ android application/ website) that will encourage people to use garbage bins instead of littering.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Progress of Our </a:t>
            </a:r>
            <a:r>
              <a:rPr lang="en-US" dirty="0" smtClean="0">
                <a:solidFill>
                  <a:srgbClr val="002060"/>
                </a:solidFill>
              </a:rPr>
              <a:t>Four main </a:t>
            </a:r>
            <a:r>
              <a:rPr lang="en-US" dirty="0">
                <a:solidFill>
                  <a:srgbClr val="002060"/>
                </a:solidFill>
              </a:rPr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1293608"/>
            <a:ext cx="7370699" cy="3327299"/>
          </a:xfrm>
        </p:spPr>
        <p:txBody>
          <a:bodyPr/>
          <a:lstStyle/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Setting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up the garbage bin </a:t>
            </a:r>
          </a:p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Server and Web Service Setup</a:t>
            </a:r>
          </a:p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Workforce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application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development</a:t>
            </a:r>
          </a:p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" dirty="0" smtClean="0">
                <a:solidFill>
                  <a:srgbClr val="002060"/>
                </a:solidFill>
              </a:rPr>
              <a:t>End </a:t>
            </a:r>
            <a:r>
              <a:rPr lang="en" dirty="0">
                <a:solidFill>
                  <a:srgbClr val="002060"/>
                </a:solidFill>
              </a:rPr>
              <a:t>user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709949" y="1933200"/>
            <a:ext cx="5938625" cy="243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3600" dirty="0">
                <a:solidFill>
                  <a:srgbClr val="002060"/>
                </a:solidFill>
              </a:rPr>
              <a:t>Setting up the </a:t>
            </a:r>
            <a:r>
              <a:rPr lang="en-US" sz="3600" dirty="0" smtClean="0">
                <a:solidFill>
                  <a:srgbClr val="002060"/>
                </a:solidFill>
              </a:rPr>
              <a:t>Garbage </a:t>
            </a:r>
            <a:r>
              <a:rPr lang="en-US" sz="3600" dirty="0">
                <a:solidFill>
                  <a:srgbClr val="002060"/>
                </a:solidFill>
              </a:rPr>
              <a:t>B</a:t>
            </a:r>
            <a:r>
              <a:rPr lang="en-US" sz="3600" dirty="0" smtClean="0">
                <a:solidFill>
                  <a:srgbClr val="002060"/>
                </a:solidFill>
              </a:rPr>
              <a:t>in</a:t>
            </a:r>
          </a:p>
          <a:p>
            <a:pPr lvl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G.S.B.Dabarera</a:t>
            </a:r>
            <a:endParaRPr lang="en-US" sz="1800" dirty="0" smtClean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IT14005572 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6651" y="398400"/>
            <a:ext cx="4423104" cy="474436"/>
          </a:xfrm>
        </p:spPr>
        <p:txBody>
          <a:bodyPr/>
          <a:lstStyle/>
          <a:p>
            <a:r>
              <a:rPr lang="en" dirty="0">
                <a:solidFill>
                  <a:srgbClr val="002060"/>
                </a:solidFill>
              </a:rPr>
              <a:t>Setting up the G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" dirty="0">
                <a:solidFill>
                  <a:srgbClr val="002060"/>
                </a:solidFill>
              </a:rPr>
              <a:t>rbage Bin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9546" y="1496292"/>
            <a:ext cx="7904058" cy="2961408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All the Processes of the garbage bin are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implemented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 a Raspberry pi zero Development Board.</a:t>
            </a: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Setting up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garbage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bin divided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into three main sub-functions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Hand Gesture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Measure the Real time Garbage level</a:t>
            </a:r>
          </a:p>
          <a:p>
            <a:pPr lvl="3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	Data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Transfer</a:t>
            </a:r>
          </a:p>
          <a:p>
            <a:pPr lvl="3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	Bin lock mechanism</a:t>
            </a:r>
          </a:p>
          <a:p>
            <a:pPr marL="285750" lvl="3" indent="-285750">
              <a:buClr>
                <a:srgbClr val="ABE33F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Security System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70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33775" y="2038350"/>
            <a:ext cx="6157700" cy="1571625"/>
          </a:xfrm>
        </p:spPr>
        <p:txBody>
          <a:bodyPr/>
          <a:lstStyle/>
          <a:p>
            <a:pPr lvl="4">
              <a:buClr>
                <a:srgbClr val="ABE33F"/>
              </a:buClr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Server and Web Service Setup</a:t>
            </a:r>
          </a:p>
          <a:p>
            <a:pPr lvl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R.K.R. </a:t>
            </a:r>
            <a:r>
              <a:rPr lang="en-US" sz="1800" dirty="0" err="1" smtClean="0">
                <a:solidFill>
                  <a:srgbClr val="002060"/>
                </a:solidFill>
              </a:rPr>
              <a:t>Ranaweera</a:t>
            </a:r>
            <a:endParaRPr lang="en-US" sz="18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IT14005718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81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315</Words>
  <Application>Microsoft Office PowerPoint</Application>
  <PresentationFormat>On-screen Show (16:9)</PresentationFormat>
  <Paragraphs>91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Iskoola Pota</vt:lpstr>
      <vt:lpstr>Wingdings</vt:lpstr>
      <vt:lpstr>Karla</vt:lpstr>
      <vt:lpstr>Times New Roman</vt:lpstr>
      <vt:lpstr>Calibri</vt:lpstr>
      <vt:lpstr>Comic Sans MS</vt:lpstr>
      <vt:lpstr>Raleway</vt:lpstr>
      <vt:lpstr>Escalus template</vt:lpstr>
      <vt:lpstr>Location Based Garbage Management System with IOT for Smart City</vt:lpstr>
      <vt:lpstr>PowerPoint Presentation</vt:lpstr>
      <vt:lpstr>Overview</vt:lpstr>
      <vt:lpstr>Identified Problem</vt:lpstr>
      <vt:lpstr>Proposed Solution</vt:lpstr>
      <vt:lpstr>Progress of Our Four main components</vt:lpstr>
      <vt:lpstr>PowerPoint Presentation</vt:lpstr>
      <vt:lpstr>Setting up the Garbage Bin</vt:lpstr>
      <vt:lpstr>PowerPoint Presentation</vt:lpstr>
      <vt:lpstr>Web Server and Web Service Setup</vt:lpstr>
      <vt:lpstr>PowerPoint Presentation</vt:lpstr>
      <vt:lpstr>Workforce Application Development</vt:lpstr>
      <vt:lpstr>PowerPoint Presentation</vt:lpstr>
      <vt:lpstr>End user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vinu</dc:creator>
  <cp:lastModifiedBy>shehan brendon</cp:lastModifiedBy>
  <cp:revision>82</cp:revision>
  <dcterms:modified xsi:type="dcterms:W3CDTF">2017-10-16T23:28:03Z</dcterms:modified>
</cp:coreProperties>
</file>