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81" autoAdjust="0"/>
  </p:normalViewPr>
  <p:slideViewPr>
    <p:cSldViewPr>
      <p:cViewPr varScale="1">
        <p:scale>
          <a:sx n="71" d="100"/>
          <a:sy n="71" d="100"/>
        </p:scale>
        <p:origin x="1786"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4B4B037-6261-4690-B57C-2E80C42636ED}" type="datetimeFigureOut">
              <a:rPr lang="en-US" smtClean="0"/>
              <a:t>6/6/2019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88EC09C-7949-4D2B-9DA9-69C090D026A8}" type="slidenum">
              <a:rPr lang="en-US" smtClean="0"/>
              <a:t>‹#›</a:t>
            </a:fld>
            <a:endParaRPr lang="en-US"/>
          </a:p>
        </p:txBody>
      </p:sp>
    </p:spTree>
    <p:extLst>
      <p:ext uri="{BB962C8B-B14F-4D97-AF65-F5344CB8AC3E}">
        <p14:creationId xmlns:p14="http://schemas.microsoft.com/office/powerpoint/2010/main" val="174685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According to </a:t>
            </a:r>
            <a:r>
              <a:rPr lang="en-US" sz="1200" b="0" i="0" kern="1200" dirty="0" err="1" smtClean="0">
                <a:solidFill>
                  <a:schemeClr val="tx1"/>
                </a:solidFill>
                <a:effectLst/>
                <a:latin typeface="+mn-lt"/>
                <a:ea typeface="+mn-ea"/>
                <a:cs typeface="+mn-cs"/>
              </a:rPr>
              <a:t>Webopedia</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Internet</a:t>
            </a:r>
            <a:r>
              <a:rPr lang="en-US" sz="1200" b="0" i="0" kern="1200" dirty="0" smtClean="0">
                <a:solidFill>
                  <a:schemeClr val="tx1"/>
                </a:solidFill>
                <a:effectLst/>
                <a:latin typeface="+mn-lt"/>
                <a:ea typeface="+mn-ea"/>
                <a:cs typeface="+mn-cs"/>
              </a:rPr>
              <a:t> is a worldwide system of connected networks. Each network consists of millions of computers, servers, routers, and printers. You can think of the Internet like the telephone network or the interstate highway system. You may have even heard people refer to the Internet as the Information Super Highway. The networks that make up the Internet may be owned and maintained by different companies but messages and data move across all of them without regard to ownership because they all use the same protocol or language to communicate.</a:t>
            </a:r>
            <a:endParaRPr lang="en-US" dirty="0"/>
          </a:p>
        </p:txBody>
      </p:sp>
      <p:sp>
        <p:nvSpPr>
          <p:cNvPr id="4" name="Slide Number Placeholder 3"/>
          <p:cNvSpPr>
            <a:spLocks noGrp="1"/>
          </p:cNvSpPr>
          <p:nvPr>
            <p:ph type="sldNum" sz="quarter" idx="10"/>
          </p:nvPr>
        </p:nvSpPr>
        <p:spPr/>
        <p:txBody>
          <a:bodyPr/>
          <a:lstStyle/>
          <a:p>
            <a:fld id="{088EC09C-7949-4D2B-9DA9-69C090D026A8}" type="slidenum">
              <a:rPr lang="en-US" smtClean="0"/>
              <a:t>3</a:t>
            </a:fld>
            <a:endParaRPr lang="en-US"/>
          </a:p>
        </p:txBody>
      </p:sp>
    </p:spTree>
    <p:extLst>
      <p:ext uri="{BB962C8B-B14F-4D97-AF65-F5344CB8AC3E}">
        <p14:creationId xmlns:p14="http://schemas.microsoft.com/office/powerpoint/2010/main" val="1812448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07744" y="627633"/>
            <a:ext cx="6928510"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A2D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1A2D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A2D4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A2D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30351" y="0"/>
            <a:ext cx="8613775" cy="6858000"/>
          </a:xfrm>
          <a:custGeom>
            <a:avLst/>
            <a:gdLst/>
            <a:ahLst/>
            <a:cxnLst/>
            <a:rect l="l" t="t" r="r" b="b"/>
            <a:pathLst>
              <a:path w="8613775" h="6858000">
                <a:moveTo>
                  <a:pt x="0" y="6858000"/>
                </a:moveTo>
                <a:lnTo>
                  <a:pt x="8613648" y="6858000"/>
                </a:lnTo>
                <a:lnTo>
                  <a:pt x="8613648" y="0"/>
                </a:lnTo>
                <a:lnTo>
                  <a:pt x="0" y="0"/>
                </a:lnTo>
                <a:lnTo>
                  <a:pt x="0" y="6858000"/>
                </a:lnTo>
                <a:close/>
              </a:path>
            </a:pathLst>
          </a:custGeom>
          <a:solidFill>
            <a:srgbClr val="EBE7DD"/>
          </a:solidFill>
        </p:spPr>
        <p:txBody>
          <a:bodyPr wrap="square" lIns="0" tIns="0" rIns="0" bIns="0" rtlCol="0"/>
          <a:lstStyle/>
          <a:p>
            <a:endParaRPr/>
          </a:p>
        </p:txBody>
      </p:sp>
      <p:sp>
        <p:nvSpPr>
          <p:cNvPr id="17" name="bk object 17"/>
          <p:cNvSpPr/>
          <p:nvPr/>
        </p:nvSpPr>
        <p:spPr>
          <a:xfrm>
            <a:off x="0" y="0"/>
            <a:ext cx="358140" cy="6858000"/>
          </a:xfrm>
          <a:custGeom>
            <a:avLst/>
            <a:gdLst/>
            <a:ahLst/>
            <a:cxnLst/>
            <a:rect l="l" t="t" r="r" b="b"/>
            <a:pathLst>
              <a:path w="358140" h="6858000">
                <a:moveTo>
                  <a:pt x="0" y="6858000"/>
                </a:moveTo>
                <a:lnTo>
                  <a:pt x="358140" y="6858000"/>
                </a:lnTo>
                <a:lnTo>
                  <a:pt x="358140" y="0"/>
                </a:lnTo>
                <a:lnTo>
                  <a:pt x="0" y="0"/>
                </a:lnTo>
                <a:lnTo>
                  <a:pt x="0" y="6858000"/>
                </a:lnTo>
                <a:close/>
              </a:path>
            </a:pathLst>
          </a:custGeom>
          <a:solidFill>
            <a:srgbClr val="EBE7DD"/>
          </a:solidFill>
        </p:spPr>
        <p:txBody>
          <a:bodyPr wrap="square" lIns="0" tIns="0" rIns="0" bIns="0" rtlCol="0"/>
          <a:lstStyle/>
          <a:p>
            <a:endParaRPr/>
          </a:p>
        </p:txBody>
      </p:sp>
      <p:sp>
        <p:nvSpPr>
          <p:cNvPr id="18" name="bk object 18"/>
          <p:cNvSpPr/>
          <p:nvPr/>
        </p:nvSpPr>
        <p:spPr>
          <a:xfrm>
            <a:off x="358140" y="0"/>
            <a:ext cx="172720" cy="6858000"/>
          </a:xfrm>
          <a:custGeom>
            <a:avLst/>
            <a:gdLst/>
            <a:ahLst/>
            <a:cxnLst/>
            <a:rect l="l" t="t" r="r" b="b"/>
            <a:pathLst>
              <a:path w="172720" h="6858000">
                <a:moveTo>
                  <a:pt x="0" y="6858000"/>
                </a:moveTo>
                <a:lnTo>
                  <a:pt x="172211" y="6858000"/>
                </a:lnTo>
                <a:lnTo>
                  <a:pt x="172211" y="0"/>
                </a:lnTo>
                <a:lnTo>
                  <a:pt x="0" y="0"/>
                </a:lnTo>
                <a:lnTo>
                  <a:pt x="0" y="6858000"/>
                </a:lnTo>
                <a:close/>
              </a:path>
            </a:pathLst>
          </a:custGeom>
          <a:solidFill>
            <a:srgbClr val="1A2D40"/>
          </a:solidFill>
        </p:spPr>
        <p:txBody>
          <a:bodyPr wrap="square" lIns="0" tIns="0" rIns="0" bIns="0" rtlCol="0"/>
          <a:lstStyle/>
          <a:p>
            <a:endParaRPr/>
          </a:p>
        </p:txBody>
      </p:sp>
      <p:sp>
        <p:nvSpPr>
          <p:cNvPr id="2" name="Holder 2"/>
          <p:cNvSpPr>
            <a:spLocks noGrp="1"/>
          </p:cNvSpPr>
          <p:nvPr>
            <p:ph type="title"/>
          </p:nvPr>
        </p:nvSpPr>
        <p:spPr>
          <a:xfrm>
            <a:off x="2760725" y="705739"/>
            <a:ext cx="3622548" cy="482600"/>
          </a:xfrm>
          <a:prstGeom prst="rect">
            <a:avLst/>
          </a:prstGeom>
        </p:spPr>
        <p:txBody>
          <a:bodyPr wrap="square" lIns="0" tIns="0" rIns="0" bIns="0">
            <a:spAutoFit/>
          </a:bodyPr>
          <a:lstStyle>
            <a:lvl1pPr>
              <a:defRPr sz="3000" b="1" i="0">
                <a:solidFill>
                  <a:srgbClr val="1A2D40"/>
                </a:solidFill>
                <a:latin typeface="Arial"/>
                <a:cs typeface="Arial"/>
              </a:defRPr>
            </a:lvl1pPr>
          </a:lstStyle>
          <a:p>
            <a:endParaRPr/>
          </a:p>
        </p:txBody>
      </p:sp>
      <p:sp>
        <p:nvSpPr>
          <p:cNvPr id="3" name="Holder 3"/>
          <p:cNvSpPr>
            <a:spLocks noGrp="1"/>
          </p:cNvSpPr>
          <p:nvPr>
            <p:ph type="body" idx="1"/>
          </p:nvPr>
        </p:nvSpPr>
        <p:spPr>
          <a:xfrm>
            <a:off x="957275" y="1736801"/>
            <a:ext cx="7229449" cy="3590925"/>
          </a:xfrm>
          <a:prstGeom prst="rect">
            <a:avLst/>
          </a:prstGeom>
        </p:spPr>
        <p:txBody>
          <a:bodyPr wrap="square" lIns="0" tIns="0" rIns="0" bIns="0">
            <a:spAutoFit/>
          </a:bodyPr>
          <a:lstStyle>
            <a:lvl1pPr>
              <a:defRPr sz="2000" b="0" i="0">
                <a:solidFill>
                  <a:srgbClr val="1A2D40"/>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6/4/2019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Dxcc6ycZ73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A4C6C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spc="-365" dirty="0"/>
              <a:t>LECTURE </a:t>
            </a:r>
            <a:r>
              <a:rPr spc="90" dirty="0"/>
              <a:t>1 –</a:t>
            </a:r>
            <a:r>
              <a:rPr spc="-500" dirty="0"/>
              <a:t> </a:t>
            </a:r>
            <a:r>
              <a:rPr spc="-95" dirty="0"/>
              <a:t>ICT2153</a:t>
            </a:r>
          </a:p>
        </p:txBody>
      </p:sp>
      <p:sp>
        <p:nvSpPr>
          <p:cNvPr id="4" name="object 4"/>
          <p:cNvSpPr txBox="1"/>
          <p:nvPr/>
        </p:nvSpPr>
        <p:spPr>
          <a:xfrm>
            <a:off x="1700910" y="1634108"/>
            <a:ext cx="5741670" cy="1177290"/>
          </a:xfrm>
          <a:prstGeom prst="rect">
            <a:avLst/>
          </a:prstGeom>
        </p:spPr>
        <p:txBody>
          <a:bodyPr vert="horz" wrap="square" lIns="0" tIns="86360" rIns="0" bIns="0" rtlCol="0">
            <a:spAutoFit/>
          </a:bodyPr>
          <a:lstStyle/>
          <a:p>
            <a:pPr marL="12700" marR="5080" indent="873125">
              <a:lnSpc>
                <a:spcPts val="4270"/>
              </a:lnSpc>
              <a:spcBef>
                <a:spcPts val="680"/>
              </a:spcBef>
            </a:pPr>
            <a:r>
              <a:rPr sz="4000" b="1" spc="-400" dirty="0">
                <a:solidFill>
                  <a:srgbClr val="1A2D40"/>
                </a:solidFill>
                <a:latin typeface="Arial"/>
                <a:cs typeface="Arial"/>
              </a:rPr>
              <a:t>INTRODUCTION </a:t>
            </a:r>
            <a:r>
              <a:rPr sz="4000" b="1" spc="-605" dirty="0">
                <a:solidFill>
                  <a:srgbClr val="1A2D40"/>
                </a:solidFill>
                <a:latin typeface="Arial"/>
                <a:cs typeface="Arial"/>
              </a:rPr>
              <a:t>TO  </a:t>
            </a:r>
            <a:r>
              <a:rPr sz="4000" b="1" spc="-380" dirty="0">
                <a:solidFill>
                  <a:srgbClr val="1A2D40"/>
                </a:solidFill>
                <a:latin typeface="Arial"/>
                <a:cs typeface="Arial"/>
              </a:rPr>
              <a:t>INTERNET</a:t>
            </a:r>
            <a:r>
              <a:rPr sz="4000" b="1" spc="-235" dirty="0">
                <a:solidFill>
                  <a:srgbClr val="1A2D40"/>
                </a:solidFill>
                <a:latin typeface="Arial"/>
                <a:cs typeface="Arial"/>
              </a:rPr>
              <a:t> </a:t>
            </a:r>
            <a:r>
              <a:rPr sz="4000" b="1" spc="-390" dirty="0">
                <a:solidFill>
                  <a:srgbClr val="1A2D40"/>
                </a:solidFill>
                <a:latin typeface="Arial"/>
                <a:cs typeface="Arial"/>
              </a:rPr>
              <a:t>PROGRAMMING</a:t>
            </a:r>
            <a:endParaRPr sz="4000">
              <a:latin typeface="Arial"/>
              <a:cs typeface="Arial"/>
            </a:endParaRPr>
          </a:p>
        </p:txBody>
      </p:sp>
      <p:sp>
        <p:nvSpPr>
          <p:cNvPr id="5" name="object 5"/>
          <p:cNvSpPr txBox="1"/>
          <p:nvPr/>
        </p:nvSpPr>
        <p:spPr>
          <a:xfrm>
            <a:off x="457200" y="6019800"/>
            <a:ext cx="2759863" cy="633891"/>
          </a:xfrm>
          <a:prstGeom prst="rect">
            <a:avLst/>
          </a:prstGeom>
        </p:spPr>
        <p:txBody>
          <a:bodyPr vert="horz" wrap="square" lIns="0" tIns="13335" rIns="0" bIns="0" rtlCol="0">
            <a:spAutoFit/>
          </a:bodyPr>
          <a:lstStyle/>
          <a:p>
            <a:pPr marL="12700" marR="5080">
              <a:lnSpc>
                <a:spcPct val="112000"/>
              </a:lnSpc>
              <a:spcBef>
                <a:spcPts val="105"/>
              </a:spcBef>
            </a:pPr>
            <a:r>
              <a:rPr sz="1800" b="1" spc="-85" dirty="0" smtClean="0">
                <a:latin typeface="Arial"/>
                <a:cs typeface="Arial"/>
              </a:rPr>
              <a:t>Department </a:t>
            </a:r>
            <a:r>
              <a:rPr sz="1800" b="1" spc="-110" dirty="0">
                <a:latin typeface="Arial"/>
                <a:cs typeface="Arial"/>
              </a:rPr>
              <a:t>of </a:t>
            </a:r>
            <a:r>
              <a:rPr sz="1800" b="1" spc="-170" dirty="0" smtClean="0">
                <a:latin typeface="Arial"/>
                <a:cs typeface="Arial"/>
              </a:rPr>
              <a:t>ICT</a:t>
            </a:r>
            <a:endParaRPr lang="en-US" sz="1800" b="1" spc="-170" dirty="0" smtClean="0">
              <a:latin typeface="Arial"/>
              <a:cs typeface="Arial"/>
            </a:endParaRPr>
          </a:p>
          <a:p>
            <a:pPr marL="12700" marR="5080">
              <a:lnSpc>
                <a:spcPct val="112000"/>
              </a:lnSpc>
              <a:spcBef>
                <a:spcPts val="105"/>
              </a:spcBef>
            </a:pPr>
            <a:r>
              <a:rPr sz="1800" b="1" spc="-170" dirty="0" smtClean="0">
                <a:latin typeface="Arial"/>
                <a:cs typeface="Arial"/>
              </a:rPr>
              <a:t> </a:t>
            </a:r>
            <a:r>
              <a:rPr sz="1800" b="1" spc="-135" dirty="0">
                <a:latin typeface="Arial"/>
                <a:cs typeface="Arial"/>
              </a:rPr>
              <a:t>Faculty </a:t>
            </a:r>
            <a:r>
              <a:rPr sz="1800" b="1" spc="-110" dirty="0">
                <a:latin typeface="Arial"/>
                <a:cs typeface="Arial"/>
              </a:rPr>
              <a:t>of</a:t>
            </a:r>
            <a:r>
              <a:rPr sz="1800" b="1" spc="-85" dirty="0">
                <a:latin typeface="Arial"/>
                <a:cs typeface="Arial"/>
              </a:rPr>
              <a:t> </a:t>
            </a:r>
            <a:r>
              <a:rPr sz="1800" b="1" spc="-170" dirty="0">
                <a:latin typeface="Arial"/>
                <a:cs typeface="Arial"/>
              </a:rPr>
              <a:t>Technology</a:t>
            </a:r>
            <a:endParaRPr sz="1800" dirty="0">
              <a:latin typeface="Arial"/>
              <a:cs typeface="Arial"/>
            </a:endParaRPr>
          </a:p>
        </p:txBody>
      </p:sp>
      <p:sp>
        <p:nvSpPr>
          <p:cNvPr id="6" name="object 6"/>
          <p:cNvSpPr/>
          <p:nvPr/>
        </p:nvSpPr>
        <p:spPr>
          <a:xfrm>
            <a:off x="4783835" y="3169920"/>
            <a:ext cx="2923032" cy="29276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4754245" cy="696595"/>
          </a:xfrm>
          <a:prstGeom prst="rect">
            <a:avLst/>
          </a:prstGeom>
        </p:spPr>
        <p:txBody>
          <a:bodyPr vert="horz" wrap="square" lIns="0" tIns="13335" rIns="0" bIns="0" rtlCol="0">
            <a:spAutoFit/>
          </a:bodyPr>
          <a:lstStyle/>
          <a:p>
            <a:pPr marL="12700">
              <a:lnSpc>
                <a:spcPct val="100000"/>
              </a:lnSpc>
              <a:spcBef>
                <a:spcPts val="105"/>
              </a:spcBef>
            </a:pPr>
            <a:r>
              <a:rPr sz="4400" b="0" spc="-114" dirty="0">
                <a:latin typeface="Arial"/>
                <a:cs typeface="Arial"/>
              </a:rPr>
              <a:t>Client </a:t>
            </a:r>
            <a:r>
              <a:rPr sz="4400" b="0" spc="-160" dirty="0">
                <a:latin typeface="Arial"/>
                <a:cs typeface="Arial"/>
              </a:rPr>
              <a:t>Side</a:t>
            </a:r>
            <a:r>
              <a:rPr sz="4400" b="0" spc="-204" dirty="0">
                <a:latin typeface="Arial"/>
                <a:cs typeface="Arial"/>
              </a:rPr>
              <a:t> </a:t>
            </a:r>
            <a:r>
              <a:rPr sz="4400" b="0" spc="-100" dirty="0">
                <a:latin typeface="Arial"/>
                <a:cs typeface="Arial"/>
              </a:rPr>
              <a:t>Scripting</a:t>
            </a:r>
            <a:endParaRPr sz="4400">
              <a:latin typeface="Arial"/>
              <a:cs typeface="Arial"/>
            </a:endParaRP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90525" indent="-342265">
              <a:lnSpc>
                <a:spcPct val="100000"/>
              </a:lnSpc>
              <a:spcBef>
                <a:spcPts val="105"/>
              </a:spcBef>
              <a:buChar char="•"/>
              <a:tabLst>
                <a:tab pos="391160" algn="l"/>
                <a:tab pos="391795" algn="l"/>
              </a:tabLst>
            </a:pPr>
            <a:r>
              <a:rPr spc="-120" dirty="0"/>
              <a:t>The </a:t>
            </a:r>
            <a:r>
              <a:rPr spc="-15" dirty="0"/>
              <a:t>client </a:t>
            </a:r>
            <a:r>
              <a:rPr spc="-30" dirty="0"/>
              <a:t>is </a:t>
            </a:r>
            <a:r>
              <a:rPr spc="-20" dirty="0"/>
              <a:t>the </a:t>
            </a:r>
            <a:r>
              <a:rPr spc="-70" dirty="0"/>
              <a:t>system </a:t>
            </a:r>
            <a:r>
              <a:rPr spc="-50" dirty="0"/>
              <a:t>on which </a:t>
            </a:r>
            <a:r>
              <a:rPr spc="-20" dirty="0"/>
              <a:t>the </a:t>
            </a:r>
            <a:r>
              <a:rPr spc="-135" dirty="0"/>
              <a:t>Web </a:t>
            </a:r>
            <a:r>
              <a:rPr spc="-65" dirty="0"/>
              <a:t>browser </a:t>
            </a:r>
            <a:r>
              <a:rPr spc="-30" dirty="0"/>
              <a:t>is</a:t>
            </a:r>
            <a:r>
              <a:rPr spc="-190" dirty="0"/>
              <a:t> </a:t>
            </a:r>
            <a:r>
              <a:rPr spc="-35" dirty="0"/>
              <a:t>running</a:t>
            </a:r>
          </a:p>
          <a:p>
            <a:pPr marL="35560">
              <a:lnSpc>
                <a:spcPct val="100000"/>
              </a:lnSpc>
              <a:spcBef>
                <a:spcPts val="35"/>
              </a:spcBef>
              <a:buClr>
                <a:srgbClr val="1A2D40"/>
              </a:buClr>
              <a:buFont typeface="Arial"/>
              <a:buChar char="•"/>
            </a:pPr>
            <a:endParaRPr sz="1850">
              <a:latin typeface="Times New Roman"/>
              <a:cs typeface="Times New Roman"/>
            </a:endParaRPr>
          </a:p>
          <a:p>
            <a:pPr marL="390525" indent="-342265">
              <a:lnSpc>
                <a:spcPct val="100000"/>
              </a:lnSpc>
              <a:buChar char="•"/>
              <a:tabLst>
                <a:tab pos="391160" algn="l"/>
                <a:tab pos="391795" algn="l"/>
              </a:tabLst>
            </a:pPr>
            <a:r>
              <a:rPr spc="-75" dirty="0"/>
              <a:t>Enhances </a:t>
            </a:r>
            <a:r>
              <a:rPr spc="-20" dirty="0"/>
              <a:t>functionality </a:t>
            </a:r>
            <a:r>
              <a:rPr spc="-40" dirty="0"/>
              <a:t>and</a:t>
            </a:r>
            <a:r>
              <a:rPr spc="-80" dirty="0"/>
              <a:t> </a:t>
            </a:r>
            <a:r>
              <a:rPr spc="-55" dirty="0"/>
              <a:t>appearance</a:t>
            </a:r>
          </a:p>
          <a:p>
            <a:pPr marL="35560">
              <a:lnSpc>
                <a:spcPct val="100000"/>
              </a:lnSpc>
              <a:spcBef>
                <a:spcPts val="30"/>
              </a:spcBef>
              <a:buClr>
                <a:srgbClr val="1A2D40"/>
              </a:buClr>
              <a:buFont typeface="Arial"/>
              <a:buChar char="•"/>
            </a:pPr>
            <a:endParaRPr sz="1850">
              <a:latin typeface="Times New Roman"/>
              <a:cs typeface="Times New Roman"/>
            </a:endParaRPr>
          </a:p>
          <a:p>
            <a:pPr marL="390525" indent="-342265">
              <a:lnSpc>
                <a:spcPct val="100000"/>
              </a:lnSpc>
              <a:spcBef>
                <a:spcPts val="5"/>
              </a:spcBef>
              <a:buChar char="•"/>
              <a:tabLst>
                <a:tab pos="391160" algn="l"/>
                <a:tab pos="391795" algn="l"/>
              </a:tabLst>
            </a:pPr>
            <a:r>
              <a:rPr spc="-60" dirty="0"/>
              <a:t>Makes </a:t>
            </a:r>
            <a:r>
              <a:rPr spc="-80" dirty="0"/>
              <a:t>pages </a:t>
            </a:r>
            <a:r>
              <a:rPr spc="-45" dirty="0"/>
              <a:t>more </a:t>
            </a:r>
            <a:r>
              <a:rPr spc="-55" dirty="0"/>
              <a:t>dynamic </a:t>
            </a:r>
            <a:r>
              <a:rPr spc="-40" dirty="0"/>
              <a:t>and</a:t>
            </a:r>
            <a:r>
              <a:rPr spc="-110" dirty="0"/>
              <a:t> </a:t>
            </a:r>
            <a:r>
              <a:rPr spc="-35" dirty="0"/>
              <a:t>interactive</a:t>
            </a:r>
          </a:p>
          <a:p>
            <a:pPr marL="35560">
              <a:lnSpc>
                <a:spcPct val="100000"/>
              </a:lnSpc>
              <a:spcBef>
                <a:spcPts val="30"/>
              </a:spcBef>
              <a:buClr>
                <a:srgbClr val="1A2D40"/>
              </a:buClr>
              <a:buFont typeface="Arial"/>
              <a:buChar char="•"/>
            </a:pPr>
            <a:endParaRPr sz="1850">
              <a:latin typeface="Times New Roman"/>
              <a:cs typeface="Times New Roman"/>
            </a:endParaRPr>
          </a:p>
          <a:p>
            <a:pPr marL="390525" indent="-342265">
              <a:lnSpc>
                <a:spcPct val="100000"/>
              </a:lnSpc>
              <a:spcBef>
                <a:spcPts val="5"/>
              </a:spcBef>
              <a:buChar char="•"/>
              <a:tabLst>
                <a:tab pos="391160" algn="l"/>
                <a:tab pos="391795" algn="l"/>
              </a:tabLst>
            </a:pPr>
            <a:r>
              <a:rPr spc="-60" dirty="0"/>
              <a:t>Client-side </a:t>
            </a:r>
            <a:r>
              <a:rPr spc="-30" dirty="0"/>
              <a:t>scripts </a:t>
            </a:r>
            <a:r>
              <a:rPr spc="-50" dirty="0"/>
              <a:t>are </a:t>
            </a:r>
            <a:r>
              <a:rPr spc="-30" dirty="0"/>
              <a:t>interpreted </a:t>
            </a:r>
            <a:r>
              <a:rPr spc="-120" dirty="0"/>
              <a:t>by </a:t>
            </a:r>
            <a:r>
              <a:rPr spc="-20" dirty="0"/>
              <a:t>the</a:t>
            </a:r>
            <a:r>
              <a:rPr spc="-90" dirty="0"/>
              <a:t> </a:t>
            </a:r>
            <a:r>
              <a:rPr spc="-70" dirty="0"/>
              <a:t>browser</a:t>
            </a:r>
          </a:p>
          <a:p>
            <a:pPr marL="35560">
              <a:lnSpc>
                <a:spcPct val="100000"/>
              </a:lnSpc>
              <a:spcBef>
                <a:spcPts val="30"/>
              </a:spcBef>
              <a:buClr>
                <a:srgbClr val="1A2D40"/>
              </a:buClr>
              <a:buFont typeface="Arial"/>
              <a:buChar char="•"/>
            </a:pPr>
            <a:endParaRPr sz="1850">
              <a:latin typeface="Times New Roman"/>
              <a:cs typeface="Times New Roman"/>
            </a:endParaRPr>
          </a:p>
          <a:p>
            <a:pPr marL="390525" indent="-342265">
              <a:lnSpc>
                <a:spcPct val="100000"/>
              </a:lnSpc>
              <a:buChar char="•"/>
              <a:tabLst>
                <a:tab pos="391160" algn="l"/>
                <a:tab pos="391795" algn="l"/>
              </a:tabLst>
            </a:pPr>
            <a:r>
              <a:rPr spc="-55" dirty="0"/>
              <a:t>Client </a:t>
            </a:r>
            <a:r>
              <a:rPr spc="-45" dirty="0"/>
              <a:t>side </a:t>
            </a:r>
            <a:r>
              <a:rPr spc="-35" dirty="0"/>
              <a:t>scripting </a:t>
            </a:r>
            <a:r>
              <a:rPr spc="-60" dirty="0"/>
              <a:t>rely </a:t>
            </a:r>
            <a:r>
              <a:rPr spc="-50" dirty="0"/>
              <a:t>on </a:t>
            </a:r>
            <a:r>
              <a:rPr spc="-20" dirty="0"/>
              <a:t>the </a:t>
            </a:r>
            <a:r>
              <a:rPr spc="-35" dirty="0"/>
              <a:t>user’s </a:t>
            </a:r>
            <a:r>
              <a:rPr spc="-55" dirty="0"/>
              <a:t>computer. </a:t>
            </a:r>
            <a:r>
              <a:rPr spc="-5" dirty="0"/>
              <a:t>If </a:t>
            </a:r>
            <a:r>
              <a:rPr spc="-20" dirty="0"/>
              <a:t>the</a:t>
            </a:r>
            <a:r>
              <a:rPr spc="-240" dirty="0"/>
              <a:t> </a:t>
            </a:r>
            <a:r>
              <a:rPr spc="-45" dirty="0"/>
              <a:t>computer</a:t>
            </a:r>
          </a:p>
          <a:p>
            <a:pPr marL="390525">
              <a:lnSpc>
                <a:spcPct val="100000"/>
              </a:lnSpc>
              <a:spcBef>
                <a:spcPts val="960"/>
              </a:spcBef>
            </a:pPr>
            <a:r>
              <a:rPr spc="-30" dirty="0"/>
              <a:t>is </a:t>
            </a:r>
            <a:r>
              <a:rPr spc="-70" dirty="0"/>
              <a:t>slow </a:t>
            </a:r>
            <a:r>
              <a:rPr spc="-65" dirty="0"/>
              <a:t>they </a:t>
            </a:r>
            <a:r>
              <a:rPr spc="-105" dirty="0"/>
              <a:t>may </a:t>
            </a:r>
            <a:r>
              <a:rPr spc="-25" dirty="0"/>
              <a:t>run</a:t>
            </a:r>
            <a:r>
              <a:rPr spc="-45" dirty="0"/>
              <a:t> </a:t>
            </a:r>
            <a:r>
              <a:rPr spc="-75" dirty="0"/>
              <a:t>slowly</a:t>
            </a:r>
          </a:p>
          <a:p>
            <a:pPr marL="921385" lvl="1" indent="-342900">
              <a:lnSpc>
                <a:spcPct val="100000"/>
              </a:lnSpc>
              <a:spcBef>
                <a:spcPts val="1660"/>
              </a:spcBef>
              <a:buFont typeface="Arial"/>
              <a:buChar char="•"/>
              <a:tabLst>
                <a:tab pos="922019" algn="l"/>
                <a:tab pos="922655" algn="l"/>
              </a:tabLst>
            </a:pPr>
            <a:r>
              <a:rPr sz="2000" i="1" spc="-105" dirty="0">
                <a:solidFill>
                  <a:srgbClr val="1A2D40"/>
                </a:solidFill>
                <a:latin typeface="Trebuchet MS"/>
                <a:cs typeface="Trebuchet MS"/>
              </a:rPr>
              <a:t>Ex:</a:t>
            </a:r>
            <a:r>
              <a:rPr sz="2000" i="1" spc="-114" dirty="0">
                <a:solidFill>
                  <a:srgbClr val="1A2D40"/>
                </a:solidFill>
                <a:latin typeface="Trebuchet MS"/>
                <a:cs typeface="Trebuchet MS"/>
              </a:rPr>
              <a:t> </a:t>
            </a:r>
            <a:r>
              <a:rPr sz="2000" i="1" spc="-75" dirty="0">
                <a:solidFill>
                  <a:srgbClr val="1A2D40"/>
                </a:solidFill>
                <a:latin typeface="Trebuchet MS"/>
                <a:cs typeface="Trebuchet MS"/>
              </a:rPr>
              <a:t>JavaScript</a:t>
            </a:r>
            <a:endParaRPr sz="20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4931410" cy="696595"/>
          </a:xfrm>
          <a:prstGeom prst="rect">
            <a:avLst/>
          </a:prstGeom>
        </p:spPr>
        <p:txBody>
          <a:bodyPr vert="horz" wrap="square" lIns="0" tIns="13335" rIns="0" bIns="0" rtlCol="0">
            <a:spAutoFit/>
          </a:bodyPr>
          <a:lstStyle/>
          <a:p>
            <a:pPr marL="12700">
              <a:lnSpc>
                <a:spcPct val="100000"/>
              </a:lnSpc>
              <a:spcBef>
                <a:spcPts val="105"/>
              </a:spcBef>
            </a:pPr>
            <a:r>
              <a:rPr sz="4400" b="0" spc="-165" dirty="0">
                <a:latin typeface="Arial"/>
                <a:cs typeface="Arial"/>
              </a:rPr>
              <a:t>Server </a:t>
            </a:r>
            <a:r>
              <a:rPr sz="4400" b="0" spc="-160" dirty="0">
                <a:latin typeface="Arial"/>
                <a:cs typeface="Arial"/>
              </a:rPr>
              <a:t>Side</a:t>
            </a:r>
            <a:r>
              <a:rPr sz="4400" b="0" spc="-165" dirty="0">
                <a:latin typeface="Arial"/>
                <a:cs typeface="Arial"/>
              </a:rPr>
              <a:t> </a:t>
            </a:r>
            <a:r>
              <a:rPr sz="4400" b="0" spc="-100" dirty="0">
                <a:latin typeface="Arial"/>
                <a:cs typeface="Arial"/>
              </a:rPr>
              <a:t>Scripting</a:t>
            </a:r>
            <a:endParaRPr sz="4400">
              <a:latin typeface="Arial"/>
              <a:cs typeface="Arial"/>
            </a:endParaRPr>
          </a:p>
        </p:txBody>
      </p:sp>
      <p:sp>
        <p:nvSpPr>
          <p:cNvPr id="3" name="object 3"/>
          <p:cNvSpPr txBox="1"/>
          <p:nvPr/>
        </p:nvSpPr>
        <p:spPr>
          <a:xfrm>
            <a:off x="1107744" y="1648815"/>
            <a:ext cx="7569834" cy="4838065"/>
          </a:xfrm>
          <a:prstGeom prst="rect">
            <a:avLst/>
          </a:prstGeom>
        </p:spPr>
        <p:txBody>
          <a:bodyPr vert="horz" wrap="square" lIns="0" tIns="12700" rIns="0" bIns="0" rtlCol="0">
            <a:spAutoFit/>
          </a:bodyPr>
          <a:lstStyle/>
          <a:p>
            <a:pPr marL="396240" marR="763905" indent="-383540">
              <a:lnSpc>
                <a:spcPct val="110000"/>
              </a:lnSpc>
              <a:spcBef>
                <a:spcPts val="100"/>
              </a:spcBef>
              <a:buChar char="■"/>
              <a:tabLst>
                <a:tab pos="396240" algn="l"/>
                <a:tab pos="396875" algn="l"/>
              </a:tabLst>
            </a:pPr>
            <a:r>
              <a:rPr sz="2000" spc="-120" dirty="0">
                <a:solidFill>
                  <a:srgbClr val="1A2D40"/>
                </a:solidFill>
                <a:latin typeface="Arial"/>
                <a:cs typeface="Arial"/>
              </a:rPr>
              <a:t>The </a:t>
            </a:r>
            <a:r>
              <a:rPr sz="2000" spc="-25" dirty="0">
                <a:solidFill>
                  <a:srgbClr val="1A2D40"/>
                </a:solidFill>
                <a:latin typeface="Arial"/>
                <a:cs typeface="Arial"/>
              </a:rPr>
              <a:t>script </a:t>
            </a:r>
            <a:r>
              <a:rPr sz="2000" spc="-30" dirty="0">
                <a:solidFill>
                  <a:srgbClr val="1A2D40"/>
                </a:solidFill>
                <a:latin typeface="Arial"/>
                <a:cs typeface="Arial"/>
              </a:rPr>
              <a:t>is interpreted </a:t>
            </a:r>
            <a:r>
              <a:rPr sz="2000" spc="-120" dirty="0">
                <a:solidFill>
                  <a:srgbClr val="1A2D40"/>
                </a:solidFill>
                <a:latin typeface="Arial"/>
                <a:cs typeface="Arial"/>
              </a:rPr>
              <a:t>by </a:t>
            </a:r>
            <a:r>
              <a:rPr sz="2000" spc="-20" dirty="0">
                <a:solidFill>
                  <a:srgbClr val="1A2D40"/>
                </a:solidFill>
                <a:latin typeface="Arial"/>
                <a:cs typeface="Arial"/>
              </a:rPr>
              <a:t>the </a:t>
            </a:r>
            <a:r>
              <a:rPr sz="2000" b="1" spc="-114" dirty="0">
                <a:solidFill>
                  <a:srgbClr val="1A2D40"/>
                </a:solidFill>
                <a:latin typeface="Arial"/>
                <a:cs typeface="Arial"/>
              </a:rPr>
              <a:t>server</a:t>
            </a:r>
            <a:r>
              <a:rPr sz="2000" spc="-114" dirty="0">
                <a:solidFill>
                  <a:srgbClr val="1A2D40"/>
                </a:solidFill>
                <a:latin typeface="Arial"/>
                <a:cs typeface="Arial"/>
              </a:rPr>
              <a:t>, </a:t>
            </a:r>
            <a:r>
              <a:rPr sz="2000" spc="-25" dirty="0">
                <a:solidFill>
                  <a:srgbClr val="1A2D40"/>
                </a:solidFill>
                <a:latin typeface="Arial"/>
                <a:cs typeface="Arial"/>
              </a:rPr>
              <a:t>run </a:t>
            </a:r>
            <a:r>
              <a:rPr sz="2000" spc="-50" dirty="0">
                <a:solidFill>
                  <a:srgbClr val="1A2D40"/>
                </a:solidFill>
                <a:latin typeface="Arial"/>
                <a:cs typeface="Arial"/>
              </a:rPr>
              <a:t>on </a:t>
            </a:r>
            <a:r>
              <a:rPr sz="2000" spc="-20" dirty="0">
                <a:solidFill>
                  <a:srgbClr val="1A2D40"/>
                </a:solidFill>
                <a:latin typeface="Arial"/>
                <a:cs typeface="Arial"/>
              </a:rPr>
              <a:t>the </a:t>
            </a:r>
            <a:r>
              <a:rPr sz="2000" spc="-55" dirty="0">
                <a:solidFill>
                  <a:srgbClr val="1A2D40"/>
                </a:solidFill>
                <a:latin typeface="Arial"/>
                <a:cs typeface="Arial"/>
              </a:rPr>
              <a:t>server </a:t>
            </a:r>
            <a:r>
              <a:rPr sz="2000" spc="-40" dirty="0">
                <a:solidFill>
                  <a:srgbClr val="1A2D40"/>
                </a:solidFill>
                <a:latin typeface="Arial"/>
                <a:cs typeface="Arial"/>
              </a:rPr>
              <a:t>and  </a:t>
            </a:r>
            <a:r>
              <a:rPr sz="2000" spc="-55" dirty="0">
                <a:solidFill>
                  <a:srgbClr val="1A2D40"/>
                </a:solidFill>
                <a:latin typeface="Arial"/>
                <a:cs typeface="Arial"/>
              </a:rPr>
              <a:t>generate </a:t>
            </a:r>
            <a:r>
              <a:rPr sz="2000" spc="-30" dirty="0">
                <a:solidFill>
                  <a:srgbClr val="1A2D40"/>
                </a:solidFill>
                <a:latin typeface="Arial"/>
                <a:cs typeface="Arial"/>
              </a:rPr>
              <a:t>results </a:t>
            </a:r>
            <a:r>
              <a:rPr sz="2000" spc="-50" dirty="0">
                <a:solidFill>
                  <a:srgbClr val="1A2D40"/>
                </a:solidFill>
                <a:latin typeface="Arial"/>
                <a:cs typeface="Arial"/>
              </a:rPr>
              <a:t>which </a:t>
            </a:r>
            <a:r>
              <a:rPr sz="2000" spc="-45" dirty="0">
                <a:solidFill>
                  <a:srgbClr val="1A2D40"/>
                </a:solidFill>
                <a:latin typeface="Arial"/>
                <a:cs typeface="Arial"/>
              </a:rPr>
              <a:t>are </a:t>
            </a:r>
            <a:r>
              <a:rPr sz="2000" spc="-30" dirty="0">
                <a:solidFill>
                  <a:srgbClr val="1A2D40"/>
                </a:solidFill>
                <a:latin typeface="Arial"/>
                <a:cs typeface="Arial"/>
              </a:rPr>
              <a:t>sent to </a:t>
            </a:r>
            <a:r>
              <a:rPr sz="2000" spc="-15" dirty="0">
                <a:solidFill>
                  <a:srgbClr val="1A2D40"/>
                </a:solidFill>
                <a:latin typeface="Arial"/>
                <a:cs typeface="Arial"/>
              </a:rPr>
              <a:t>the</a:t>
            </a:r>
            <a:r>
              <a:rPr sz="2000" spc="-220" dirty="0">
                <a:solidFill>
                  <a:srgbClr val="1A2D40"/>
                </a:solidFill>
                <a:latin typeface="Arial"/>
                <a:cs typeface="Arial"/>
              </a:rPr>
              <a:t> </a:t>
            </a:r>
            <a:r>
              <a:rPr sz="2000" spc="-45" dirty="0">
                <a:solidFill>
                  <a:srgbClr val="1A2D40"/>
                </a:solidFill>
                <a:latin typeface="Arial"/>
                <a:cs typeface="Arial"/>
              </a:rPr>
              <a:t>user</a:t>
            </a:r>
            <a:endParaRPr sz="2000" dirty="0">
              <a:latin typeface="Arial"/>
              <a:cs typeface="Arial"/>
            </a:endParaRPr>
          </a:p>
          <a:p>
            <a:pPr marL="396240" marR="135255" indent="-383540">
              <a:lnSpc>
                <a:spcPct val="110000"/>
              </a:lnSpc>
              <a:spcBef>
                <a:spcPts val="1200"/>
              </a:spcBef>
              <a:buChar char="■"/>
              <a:tabLst>
                <a:tab pos="396240" algn="l"/>
                <a:tab pos="396875" algn="l"/>
              </a:tabLst>
            </a:pPr>
            <a:r>
              <a:rPr sz="2000" spc="-70" dirty="0">
                <a:solidFill>
                  <a:srgbClr val="1A2D40"/>
                </a:solidFill>
                <a:latin typeface="Arial"/>
                <a:cs typeface="Arial"/>
              </a:rPr>
              <a:t>Designed </a:t>
            </a:r>
            <a:r>
              <a:rPr sz="2000" spc="-30" dirty="0">
                <a:solidFill>
                  <a:srgbClr val="1A2D40"/>
                </a:solidFill>
                <a:latin typeface="Arial"/>
                <a:cs typeface="Arial"/>
              </a:rPr>
              <a:t>to </a:t>
            </a:r>
            <a:r>
              <a:rPr sz="2000" spc="-20" dirty="0">
                <a:solidFill>
                  <a:srgbClr val="1A2D40"/>
                </a:solidFill>
                <a:latin typeface="Arial"/>
                <a:cs typeface="Arial"/>
              </a:rPr>
              <a:t>interact with </a:t>
            </a:r>
            <a:r>
              <a:rPr sz="2000" spc="-60" dirty="0">
                <a:solidFill>
                  <a:srgbClr val="1A2D40"/>
                </a:solidFill>
                <a:latin typeface="Arial"/>
                <a:cs typeface="Arial"/>
              </a:rPr>
              <a:t>back-end </a:t>
            </a:r>
            <a:r>
              <a:rPr sz="2000" spc="-35" dirty="0">
                <a:solidFill>
                  <a:srgbClr val="1A2D40"/>
                </a:solidFill>
                <a:latin typeface="Arial"/>
                <a:cs typeface="Arial"/>
              </a:rPr>
              <a:t>permanent </a:t>
            </a:r>
            <a:r>
              <a:rPr sz="2000" spc="-60" dirty="0">
                <a:solidFill>
                  <a:srgbClr val="1A2D40"/>
                </a:solidFill>
                <a:latin typeface="Arial"/>
                <a:cs typeface="Arial"/>
              </a:rPr>
              <a:t>storage, </a:t>
            </a:r>
            <a:r>
              <a:rPr sz="2000" spc="-25" dirty="0">
                <a:solidFill>
                  <a:srgbClr val="1A2D40"/>
                </a:solidFill>
                <a:latin typeface="Arial"/>
                <a:cs typeface="Arial"/>
              </a:rPr>
              <a:t>like  </a:t>
            </a:r>
            <a:r>
              <a:rPr sz="2000" spc="-50" dirty="0">
                <a:solidFill>
                  <a:srgbClr val="1A2D40"/>
                </a:solidFill>
                <a:latin typeface="Arial"/>
                <a:cs typeface="Arial"/>
              </a:rPr>
              <a:t>databases, </a:t>
            </a:r>
            <a:r>
              <a:rPr sz="2000" spc="-40" dirty="0">
                <a:solidFill>
                  <a:srgbClr val="1A2D40"/>
                </a:solidFill>
                <a:latin typeface="Arial"/>
                <a:cs typeface="Arial"/>
              </a:rPr>
              <a:t>and </a:t>
            </a:r>
            <a:r>
              <a:rPr sz="2000" spc="-65" dirty="0">
                <a:solidFill>
                  <a:srgbClr val="1A2D40"/>
                </a:solidFill>
                <a:latin typeface="Arial"/>
                <a:cs typeface="Arial"/>
              </a:rPr>
              <a:t>process </a:t>
            </a:r>
            <a:r>
              <a:rPr sz="2000" spc="-25" dirty="0">
                <a:solidFill>
                  <a:srgbClr val="1A2D40"/>
                </a:solidFill>
                <a:latin typeface="Arial"/>
                <a:cs typeface="Arial"/>
              </a:rPr>
              <a:t>information </a:t>
            </a:r>
            <a:r>
              <a:rPr sz="2000" spc="-30" dirty="0">
                <a:solidFill>
                  <a:srgbClr val="1A2D40"/>
                </a:solidFill>
                <a:latin typeface="Arial"/>
                <a:cs typeface="Arial"/>
              </a:rPr>
              <a:t>from </a:t>
            </a:r>
            <a:r>
              <a:rPr sz="2000" spc="-20" dirty="0">
                <a:solidFill>
                  <a:srgbClr val="1A2D40"/>
                </a:solidFill>
                <a:latin typeface="Arial"/>
                <a:cs typeface="Arial"/>
              </a:rPr>
              <a:t>the </a:t>
            </a:r>
            <a:r>
              <a:rPr sz="2000" spc="-55" dirty="0">
                <a:solidFill>
                  <a:srgbClr val="1A2D40"/>
                </a:solidFill>
                <a:latin typeface="Arial"/>
                <a:cs typeface="Arial"/>
              </a:rPr>
              <a:t>server </a:t>
            </a:r>
            <a:r>
              <a:rPr sz="2000" spc="-30" dirty="0">
                <a:solidFill>
                  <a:srgbClr val="1A2D40"/>
                </a:solidFill>
                <a:latin typeface="Arial"/>
                <a:cs typeface="Arial"/>
              </a:rPr>
              <a:t>to </a:t>
            </a:r>
            <a:r>
              <a:rPr sz="2000" spc="-70" dirty="0">
                <a:solidFill>
                  <a:srgbClr val="1A2D40"/>
                </a:solidFill>
                <a:latin typeface="Arial"/>
                <a:cs typeface="Arial"/>
              </a:rPr>
              <a:t>access </a:t>
            </a:r>
            <a:r>
              <a:rPr sz="2000" spc="-15" dirty="0">
                <a:solidFill>
                  <a:srgbClr val="1A2D40"/>
                </a:solidFill>
                <a:latin typeface="Arial"/>
                <a:cs typeface="Arial"/>
              </a:rPr>
              <a:t>the  </a:t>
            </a:r>
            <a:r>
              <a:rPr sz="2000" spc="-45" dirty="0">
                <a:solidFill>
                  <a:srgbClr val="1A2D40"/>
                </a:solidFill>
                <a:latin typeface="Arial"/>
                <a:cs typeface="Arial"/>
              </a:rPr>
              <a:t>database</a:t>
            </a:r>
            <a:endParaRPr sz="2000" dirty="0">
              <a:latin typeface="Arial"/>
              <a:cs typeface="Arial"/>
            </a:endParaRPr>
          </a:p>
          <a:p>
            <a:pPr marL="396240" marR="501650" indent="-383540">
              <a:lnSpc>
                <a:spcPct val="110100"/>
              </a:lnSpc>
              <a:spcBef>
                <a:spcPts val="1195"/>
              </a:spcBef>
              <a:buFont typeface="Arial"/>
              <a:buChar char="■"/>
              <a:tabLst>
                <a:tab pos="396240" algn="l"/>
                <a:tab pos="396875" algn="l"/>
              </a:tabLst>
            </a:pPr>
            <a:r>
              <a:rPr sz="2000" b="1" spc="-110" dirty="0">
                <a:solidFill>
                  <a:srgbClr val="1A2D40"/>
                </a:solidFill>
                <a:latin typeface="Arial"/>
                <a:cs typeface="Arial"/>
              </a:rPr>
              <a:t>Facilitates </a:t>
            </a:r>
            <a:r>
              <a:rPr sz="2000" b="1" spc="-85" dirty="0">
                <a:solidFill>
                  <a:srgbClr val="1A2D40"/>
                </a:solidFill>
                <a:latin typeface="Arial"/>
                <a:cs typeface="Arial"/>
              </a:rPr>
              <a:t>the </a:t>
            </a:r>
            <a:r>
              <a:rPr sz="2000" b="1" spc="-105" dirty="0">
                <a:solidFill>
                  <a:srgbClr val="1A2D40"/>
                </a:solidFill>
                <a:latin typeface="Arial"/>
                <a:cs typeface="Arial"/>
              </a:rPr>
              <a:t>transfer </a:t>
            </a:r>
            <a:r>
              <a:rPr sz="2000" b="1" spc="-120" dirty="0">
                <a:solidFill>
                  <a:srgbClr val="1A2D40"/>
                </a:solidFill>
                <a:latin typeface="Arial"/>
                <a:cs typeface="Arial"/>
              </a:rPr>
              <a:t>of </a:t>
            </a:r>
            <a:r>
              <a:rPr sz="2000" b="1" spc="-75" dirty="0">
                <a:solidFill>
                  <a:srgbClr val="1A2D40"/>
                </a:solidFill>
                <a:latin typeface="Arial"/>
                <a:cs typeface="Arial"/>
              </a:rPr>
              <a:t>data </a:t>
            </a:r>
            <a:r>
              <a:rPr sz="2000" spc="-30" dirty="0">
                <a:solidFill>
                  <a:srgbClr val="1A2D40"/>
                </a:solidFill>
                <a:latin typeface="Arial"/>
                <a:cs typeface="Arial"/>
              </a:rPr>
              <a:t>from </a:t>
            </a:r>
            <a:r>
              <a:rPr sz="2000" spc="-55" dirty="0">
                <a:solidFill>
                  <a:srgbClr val="1A2D40"/>
                </a:solidFill>
                <a:latin typeface="Arial"/>
                <a:cs typeface="Arial"/>
              </a:rPr>
              <a:t>server </a:t>
            </a:r>
            <a:r>
              <a:rPr sz="2000" spc="-30" dirty="0">
                <a:solidFill>
                  <a:srgbClr val="1A2D40"/>
                </a:solidFill>
                <a:latin typeface="Arial"/>
                <a:cs typeface="Arial"/>
              </a:rPr>
              <a:t>to </a:t>
            </a:r>
            <a:r>
              <a:rPr sz="2000" spc="-80" dirty="0">
                <a:solidFill>
                  <a:srgbClr val="1A2D40"/>
                </a:solidFill>
                <a:latin typeface="Arial"/>
                <a:cs typeface="Arial"/>
              </a:rPr>
              <a:t>browser, </a:t>
            </a:r>
            <a:r>
              <a:rPr sz="2000" spc="-45" dirty="0">
                <a:solidFill>
                  <a:srgbClr val="1A2D40"/>
                </a:solidFill>
                <a:latin typeface="Arial"/>
                <a:cs typeface="Arial"/>
              </a:rPr>
              <a:t>bringing  </a:t>
            </a:r>
            <a:r>
              <a:rPr sz="2000" spc="-80" dirty="0">
                <a:solidFill>
                  <a:srgbClr val="1A2D40"/>
                </a:solidFill>
                <a:latin typeface="Arial"/>
                <a:cs typeface="Arial"/>
              </a:rPr>
              <a:t>pages </a:t>
            </a:r>
            <a:r>
              <a:rPr sz="2000" spc="-30" dirty="0">
                <a:solidFill>
                  <a:srgbClr val="1A2D40"/>
                </a:solidFill>
                <a:latin typeface="Arial"/>
                <a:cs typeface="Arial"/>
              </a:rPr>
              <a:t>to </a:t>
            </a:r>
            <a:r>
              <a:rPr sz="2000" spc="-15" dirty="0">
                <a:solidFill>
                  <a:srgbClr val="1A2D40"/>
                </a:solidFill>
                <a:latin typeface="Arial"/>
                <a:cs typeface="Arial"/>
              </a:rPr>
              <a:t>life </a:t>
            </a:r>
            <a:r>
              <a:rPr sz="2000" spc="-10" dirty="0">
                <a:solidFill>
                  <a:srgbClr val="1A2D40"/>
                </a:solidFill>
                <a:latin typeface="Arial"/>
                <a:cs typeface="Arial"/>
              </a:rPr>
              <a:t>in </a:t>
            </a:r>
            <a:r>
              <a:rPr sz="2000" spc="-20" dirty="0">
                <a:solidFill>
                  <a:srgbClr val="1A2D40"/>
                </a:solidFill>
                <a:latin typeface="Arial"/>
                <a:cs typeface="Arial"/>
              </a:rPr>
              <a:t>the</a:t>
            </a:r>
            <a:r>
              <a:rPr sz="2000" spc="-170" dirty="0">
                <a:solidFill>
                  <a:srgbClr val="1A2D40"/>
                </a:solidFill>
                <a:latin typeface="Arial"/>
                <a:cs typeface="Arial"/>
              </a:rPr>
              <a:t> </a:t>
            </a:r>
            <a:r>
              <a:rPr sz="2000" spc="-70" dirty="0">
                <a:solidFill>
                  <a:srgbClr val="1A2D40"/>
                </a:solidFill>
                <a:latin typeface="Arial"/>
                <a:cs typeface="Arial"/>
              </a:rPr>
              <a:t>browser</a:t>
            </a:r>
            <a:endParaRPr sz="2000" dirty="0">
              <a:latin typeface="Arial"/>
              <a:cs typeface="Arial"/>
            </a:endParaRPr>
          </a:p>
          <a:p>
            <a:pPr marL="926465" marR="5080" lvl="1" indent="-383540">
              <a:lnSpc>
                <a:spcPct val="110000"/>
              </a:lnSpc>
              <a:spcBef>
                <a:spcPts val="695"/>
              </a:spcBef>
              <a:buFont typeface="Arial"/>
              <a:buChar char="–"/>
              <a:tabLst>
                <a:tab pos="926465" algn="l"/>
                <a:tab pos="927100" algn="l"/>
              </a:tabLst>
            </a:pPr>
            <a:r>
              <a:rPr sz="2000" i="1" spc="-105" dirty="0">
                <a:solidFill>
                  <a:srgbClr val="1A2D40"/>
                </a:solidFill>
                <a:latin typeface="Trebuchet MS"/>
                <a:cs typeface="Trebuchet MS"/>
              </a:rPr>
              <a:t>Ex:</a:t>
            </a:r>
            <a:r>
              <a:rPr sz="2000" i="1" spc="-110" dirty="0">
                <a:solidFill>
                  <a:srgbClr val="1A2D40"/>
                </a:solidFill>
                <a:latin typeface="Trebuchet MS"/>
                <a:cs typeface="Trebuchet MS"/>
              </a:rPr>
              <a:t> </a:t>
            </a:r>
            <a:r>
              <a:rPr sz="2000" i="1" spc="-20" dirty="0">
                <a:solidFill>
                  <a:srgbClr val="1A2D40"/>
                </a:solidFill>
                <a:latin typeface="Trebuchet MS"/>
                <a:cs typeface="Trebuchet MS"/>
              </a:rPr>
              <a:t>processing</a:t>
            </a:r>
            <a:r>
              <a:rPr sz="2000" i="1" spc="-105" dirty="0">
                <a:solidFill>
                  <a:srgbClr val="1A2D40"/>
                </a:solidFill>
                <a:latin typeface="Trebuchet MS"/>
                <a:cs typeface="Trebuchet MS"/>
              </a:rPr>
              <a:t> </a:t>
            </a:r>
            <a:r>
              <a:rPr sz="2000" i="1" spc="-10" dirty="0">
                <a:solidFill>
                  <a:srgbClr val="1A2D40"/>
                </a:solidFill>
                <a:latin typeface="Trebuchet MS"/>
                <a:cs typeface="Trebuchet MS"/>
              </a:rPr>
              <a:t>and</a:t>
            </a:r>
            <a:r>
              <a:rPr sz="2000" i="1" spc="-85" dirty="0">
                <a:solidFill>
                  <a:srgbClr val="1A2D40"/>
                </a:solidFill>
                <a:latin typeface="Trebuchet MS"/>
                <a:cs typeface="Trebuchet MS"/>
              </a:rPr>
              <a:t> </a:t>
            </a:r>
            <a:r>
              <a:rPr sz="2000" i="1" spc="-70" dirty="0">
                <a:solidFill>
                  <a:srgbClr val="1A2D40"/>
                </a:solidFill>
                <a:latin typeface="Trebuchet MS"/>
                <a:cs typeface="Trebuchet MS"/>
              </a:rPr>
              <a:t>then</a:t>
            </a:r>
            <a:r>
              <a:rPr sz="2000" i="1" spc="-114" dirty="0">
                <a:solidFill>
                  <a:srgbClr val="1A2D40"/>
                </a:solidFill>
                <a:latin typeface="Trebuchet MS"/>
                <a:cs typeface="Trebuchet MS"/>
              </a:rPr>
              <a:t> </a:t>
            </a:r>
            <a:r>
              <a:rPr sz="2000" i="1" spc="-90" dirty="0">
                <a:solidFill>
                  <a:srgbClr val="1A2D40"/>
                </a:solidFill>
                <a:latin typeface="Trebuchet MS"/>
                <a:cs typeface="Trebuchet MS"/>
              </a:rPr>
              <a:t>delivering </a:t>
            </a:r>
            <a:r>
              <a:rPr sz="2000" i="1" spc="20" dirty="0">
                <a:solidFill>
                  <a:srgbClr val="1A2D40"/>
                </a:solidFill>
                <a:latin typeface="Trebuchet MS"/>
                <a:cs typeface="Trebuchet MS"/>
              </a:rPr>
              <a:t>a</a:t>
            </a:r>
            <a:r>
              <a:rPr sz="2000" i="1" spc="-105" dirty="0">
                <a:solidFill>
                  <a:srgbClr val="1A2D40"/>
                </a:solidFill>
                <a:latin typeface="Trebuchet MS"/>
                <a:cs typeface="Trebuchet MS"/>
              </a:rPr>
              <a:t> </a:t>
            </a:r>
            <a:r>
              <a:rPr sz="2000" i="1" spc="-125" dirty="0">
                <a:solidFill>
                  <a:srgbClr val="1A2D40"/>
                </a:solidFill>
                <a:latin typeface="Trebuchet MS"/>
                <a:cs typeface="Trebuchet MS"/>
              </a:rPr>
              <a:t>field</a:t>
            </a:r>
            <a:r>
              <a:rPr sz="2000" i="1" spc="-100" dirty="0">
                <a:solidFill>
                  <a:srgbClr val="1A2D40"/>
                </a:solidFill>
                <a:latin typeface="Trebuchet MS"/>
                <a:cs typeface="Trebuchet MS"/>
              </a:rPr>
              <a:t> </a:t>
            </a:r>
            <a:r>
              <a:rPr sz="2000" i="1" spc="-114" dirty="0">
                <a:solidFill>
                  <a:srgbClr val="1A2D40"/>
                </a:solidFill>
                <a:latin typeface="Trebuchet MS"/>
                <a:cs typeface="Trebuchet MS"/>
              </a:rPr>
              <a:t>that</a:t>
            </a:r>
            <a:r>
              <a:rPr sz="2000" i="1" spc="-110" dirty="0">
                <a:solidFill>
                  <a:srgbClr val="1A2D40"/>
                </a:solidFill>
                <a:latin typeface="Trebuchet MS"/>
                <a:cs typeface="Trebuchet MS"/>
              </a:rPr>
              <a:t> </a:t>
            </a:r>
            <a:r>
              <a:rPr sz="2000" i="1" spc="20" dirty="0">
                <a:solidFill>
                  <a:srgbClr val="1A2D40"/>
                </a:solidFill>
                <a:latin typeface="Trebuchet MS"/>
                <a:cs typeface="Trebuchet MS"/>
              </a:rPr>
              <a:t>a</a:t>
            </a:r>
            <a:r>
              <a:rPr sz="2000" i="1" spc="-100" dirty="0">
                <a:solidFill>
                  <a:srgbClr val="1A2D40"/>
                </a:solidFill>
                <a:latin typeface="Trebuchet MS"/>
                <a:cs typeface="Trebuchet MS"/>
              </a:rPr>
              <a:t> </a:t>
            </a:r>
            <a:r>
              <a:rPr sz="2000" i="1" spc="-30" dirty="0">
                <a:solidFill>
                  <a:srgbClr val="1A2D40"/>
                </a:solidFill>
                <a:latin typeface="Trebuchet MS"/>
                <a:cs typeface="Trebuchet MS"/>
              </a:rPr>
              <a:t>user</a:t>
            </a:r>
            <a:r>
              <a:rPr sz="2000" i="1" spc="-120" dirty="0">
                <a:solidFill>
                  <a:srgbClr val="1A2D40"/>
                </a:solidFill>
                <a:latin typeface="Trebuchet MS"/>
                <a:cs typeface="Trebuchet MS"/>
              </a:rPr>
              <a:t> </a:t>
            </a:r>
            <a:r>
              <a:rPr sz="2000" i="1" spc="-45" dirty="0">
                <a:solidFill>
                  <a:srgbClr val="1A2D40"/>
                </a:solidFill>
                <a:latin typeface="Trebuchet MS"/>
                <a:cs typeface="Trebuchet MS"/>
              </a:rPr>
              <a:t>requests  </a:t>
            </a:r>
            <a:r>
              <a:rPr sz="2000" i="1" spc="-95" dirty="0">
                <a:solidFill>
                  <a:srgbClr val="1A2D40"/>
                </a:solidFill>
                <a:latin typeface="Trebuchet MS"/>
                <a:cs typeface="Trebuchet MS"/>
              </a:rPr>
              <a:t>or </a:t>
            </a:r>
            <a:r>
              <a:rPr sz="2000" i="1" spc="-40" dirty="0">
                <a:solidFill>
                  <a:srgbClr val="1A2D40"/>
                </a:solidFill>
                <a:latin typeface="Trebuchet MS"/>
                <a:cs typeface="Trebuchet MS"/>
              </a:rPr>
              <a:t>submits </a:t>
            </a:r>
            <a:r>
              <a:rPr sz="2000" i="1" spc="-80" dirty="0">
                <a:solidFill>
                  <a:srgbClr val="1A2D40"/>
                </a:solidFill>
                <a:latin typeface="Trebuchet MS"/>
                <a:cs typeface="Trebuchet MS"/>
              </a:rPr>
              <a:t>in </a:t>
            </a:r>
            <a:r>
              <a:rPr sz="2000" i="1" spc="20" dirty="0">
                <a:solidFill>
                  <a:srgbClr val="1A2D40"/>
                </a:solidFill>
                <a:latin typeface="Trebuchet MS"/>
                <a:cs typeface="Trebuchet MS"/>
              </a:rPr>
              <a:t>a</a:t>
            </a:r>
            <a:r>
              <a:rPr sz="2000" i="1" spc="-215" dirty="0">
                <a:solidFill>
                  <a:srgbClr val="1A2D40"/>
                </a:solidFill>
                <a:latin typeface="Trebuchet MS"/>
                <a:cs typeface="Trebuchet MS"/>
              </a:rPr>
              <a:t> </a:t>
            </a:r>
            <a:r>
              <a:rPr sz="2000" i="1" spc="-110" dirty="0">
                <a:solidFill>
                  <a:srgbClr val="1A2D40"/>
                </a:solidFill>
                <a:latin typeface="Trebuchet MS"/>
                <a:cs typeface="Trebuchet MS"/>
              </a:rPr>
              <a:t>form</a:t>
            </a:r>
            <a:endParaRPr sz="2000" dirty="0">
              <a:latin typeface="Trebuchet MS"/>
              <a:cs typeface="Trebuchet MS"/>
            </a:endParaRPr>
          </a:p>
          <a:p>
            <a:pPr marL="396240" indent="-383540">
              <a:lnSpc>
                <a:spcPct val="100000"/>
              </a:lnSpc>
              <a:spcBef>
                <a:spcPts val="1440"/>
              </a:spcBef>
              <a:buChar char="■"/>
              <a:tabLst>
                <a:tab pos="396240" algn="l"/>
                <a:tab pos="396875" algn="l"/>
              </a:tabLst>
            </a:pPr>
            <a:r>
              <a:rPr sz="2000" spc="-80" dirty="0">
                <a:solidFill>
                  <a:srgbClr val="1A2D40"/>
                </a:solidFill>
                <a:latin typeface="Arial"/>
                <a:cs typeface="Arial"/>
              </a:rPr>
              <a:t>Server-side </a:t>
            </a:r>
            <a:r>
              <a:rPr sz="2000" spc="-30" dirty="0">
                <a:solidFill>
                  <a:srgbClr val="1A2D40"/>
                </a:solidFill>
                <a:latin typeface="Arial"/>
                <a:cs typeface="Arial"/>
              </a:rPr>
              <a:t>scripts </a:t>
            </a:r>
            <a:r>
              <a:rPr sz="2000" spc="-45" dirty="0">
                <a:solidFill>
                  <a:srgbClr val="1A2D40"/>
                </a:solidFill>
                <a:latin typeface="Arial"/>
                <a:cs typeface="Arial"/>
              </a:rPr>
              <a:t>are </a:t>
            </a:r>
            <a:r>
              <a:rPr sz="2000" spc="-70" dirty="0">
                <a:solidFill>
                  <a:srgbClr val="1A2D40"/>
                </a:solidFill>
                <a:latin typeface="Arial"/>
                <a:cs typeface="Arial"/>
              </a:rPr>
              <a:t>never </a:t>
            </a:r>
            <a:r>
              <a:rPr sz="2000" spc="-60" dirty="0">
                <a:solidFill>
                  <a:srgbClr val="1A2D40"/>
                </a:solidFill>
                <a:latin typeface="Arial"/>
                <a:cs typeface="Arial"/>
              </a:rPr>
              <a:t>seen </a:t>
            </a:r>
            <a:r>
              <a:rPr sz="2000" spc="-120" dirty="0">
                <a:solidFill>
                  <a:srgbClr val="1A2D40"/>
                </a:solidFill>
                <a:latin typeface="Arial"/>
                <a:cs typeface="Arial"/>
              </a:rPr>
              <a:t>by </a:t>
            </a:r>
            <a:r>
              <a:rPr sz="2000" spc="-20" dirty="0">
                <a:solidFill>
                  <a:srgbClr val="1A2D40"/>
                </a:solidFill>
                <a:latin typeface="Arial"/>
                <a:cs typeface="Arial"/>
              </a:rPr>
              <a:t>the</a:t>
            </a:r>
            <a:r>
              <a:rPr sz="2000" spc="-85" dirty="0">
                <a:solidFill>
                  <a:srgbClr val="1A2D40"/>
                </a:solidFill>
                <a:latin typeface="Arial"/>
                <a:cs typeface="Arial"/>
              </a:rPr>
              <a:t> </a:t>
            </a:r>
            <a:r>
              <a:rPr sz="2000" spc="-50" dirty="0">
                <a:solidFill>
                  <a:srgbClr val="1A2D40"/>
                </a:solidFill>
                <a:latin typeface="Arial"/>
                <a:cs typeface="Arial"/>
              </a:rPr>
              <a:t>user</a:t>
            </a:r>
            <a:endParaRPr sz="2000" dirty="0">
              <a:latin typeface="Arial"/>
              <a:cs typeface="Arial"/>
            </a:endParaRPr>
          </a:p>
          <a:p>
            <a:pPr marL="396240" indent="-383540">
              <a:lnSpc>
                <a:spcPct val="100000"/>
              </a:lnSpc>
              <a:spcBef>
                <a:spcPts val="1445"/>
              </a:spcBef>
              <a:buChar char="■"/>
              <a:tabLst>
                <a:tab pos="396240" algn="l"/>
                <a:tab pos="396875" algn="l"/>
              </a:tabLst>
            </a:pPr>
            <a:r>
              <a:rPr sz="2000" spc="-85" dirty="0">
                <a:solidFill>
                  <a:srgbClr val="1A2D40"/>
                </a:solidFill>
                <a:latin typeface="Arial"/>
                <a:cs typeface="Arial"/>
              </a:rPr>
              <a:t>Examples:</a:t>
            </a:r>
            <a:endParaRPr sz="2000" dirty="0">
              <a:latin typeface="Arial"/>
              <a:cs typeface="Arial"/>
            </a:endParaRPr>
          </a:p>
          <a:p>
            <a:pPr marL="926465" lvl="1" indent="-383540">
              <a:lnSpc>
                <a:spcPct val="100000"/>
              </a:lnSpc>
              <a:spcBef>
                <a:spcPts val="944"/>
              </a:spcBef>
              <a:buFont typeface="Arial"/>
              <a:buChar char="–"/>
              <a:tabLst>
                <a:tab pos="926465" algn="l"/>
                <a:tab pos="927100" algn="l"/>
              </a:tabLst>
            </a:pPr>
            <a:r>
              <a:rPr sz="2000" i="1" spc="-75" dirty="0">
                <a:solidFill>
                  <a:srgbClr val="1A2D40"/>
                </a:solidFill>
                <a:latin typeface="Trebuchet MS"/>
                <a:cs typeface="Trebuchet MS"/>
              </a:rPr>
              <a:t>ASP, </a:t>
            </a:r>
            <a:r>
              <a:rPr sz="2000" i="1" spc="-105" dirty="0">
                <a:solidFill>
                  <a:srgbClr val="1A2D40"/>
                </a:solidFill>
                <a:latin typeface="Trebuchet MS"/>
                <a:cs typeface="Trebuchet MS"/>
              </a:rPr>
              <a:t>JSP,</a:t>
            </a:r>
            <a:r>
              <a:rPr sz="2000" i="1" spc="-170" dirty="0">
                <a:solidFill>
                  <a:srgbClr val="1A2D40"/>
                </a:solidFill>
                <a:latin typeface="Trebuchet MS"/>
                <a:cs typeface="Trebuchet MS"/>
              </a:rPr>
              <a:t> </a:t>
            </a:r>
            <a:r>
              <a:rPr sz="2000" i="1" spc="20" dirty="0">
                <a:solidFill>
                  <a:srgbClr val="1A2D40"/>
                </a:solidFill>
                <a:latin typeface="Trebuchet MS"/>
                <a:cs typeface="Trebuchet MS"/>
              </a:rPr>
              <a:t>PHP</a:t>
            </a:r>
            <a:endParaRPr sz="20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435305"/>
            <a:ext cx="5547360" cy="1294765"/>
          </a:xfrm>
          <a:prstGeom prst="rect">
            <a:avLst/>
          </a:prstGeom>
        </p:spPr>
        <p:txBody>
          <a:bodyPr vert="horz" wrap="square" lIns="0" tIns="93345" rIns="0" bIns="0" rtlCol="0">
            <a:spAutoFit/>
          </a:bodyPr>
          <a:lstStyle/>
          <a:p>
            <a:pPr marL="12700" marR="5080">
              <a:lnSpc>
                <a:spcPts val="4710"/>
              </a:lnSpc>
              <a:spcBef>
                <a:spcPts val="735"/>
              </a:spcBef>
            </a:pPr>
            <a:r>
              <a:rPr sz="4400" b="0" spc="-114" dirty="0">
                <a:latin typeface="Arial"/>
                <a:cs typeface="Arial"/>
              </a:rPr>
              <a:t>Client </a:t>
            </a:r>
            <a:r>
              <a:rPr sz="4400" b="0" spc="-160" dirty="0">
                <a:latin typeface="Arial"/>
                <a:cs typeface="Arial"/>
              </a:rPr>
              <a:t>Side </a:t>
            </a:r>
            <a:r>
              <a:rPr sz="4400" b="0" spc="-95" dirty="0">
                <a:latin typeface="Arial"/>
                <a:cs typeface="Arial"/>
              </a:rPr>
              <a:t>Scripting</a:t>
            </a:r>
            <a:r>
              <a:rPr sz="4400" b="0" spc="-180" dirty="0">
                <a:latin typeface="Arial"/>
                <a:cs typeface="Arial"/>
              </a:rPr>
              <a:t> </a:t>
            </a:r>
            <a:r>
              <a:rPr sz="4400" b="0" spc="-170" dirty="0">
                <a:latin typeface="Arial"/>
                <a:cs typeface="Arial"/>
              </a:rPr>
              <a:t>vs.  </a:t>
            </a:r>
            <a:r>
              <a:rPr sz="4400" b="0" spc="-165" dirty="0">
                <a:latin typeface="Arial"/>
                <a:cs typeface="Arial"/>
              </a:rPr>
              <a:t>Server </a:t>
            </a:r>
            <a:r>
              <a:rPr sz="4400" b="0" spc="-160" dirty="0">
                <a:latin typeface="Arial"/>
                <a:cs typeface="Arial"/>
              </a:rPr>
              <a:t>Side</a:t>
            </a:r>
            <a:r>
              <a:rPr sz="4400" b="0" spc="-125" dirty="0">
                <a:latin typeface="Arial"/>
                <a:cs typeface="Arial"/>
              </a:rPr>
              <a:t> </a:t>
            </a:r>
            <a:r>
              <a:rPr sz="4400" b="0" spc="-100" dirty="0">
                <a:latin typeface="Arial"/>
                <a:cs typeface="Arial"/>
              </a:rPr>
              <a:t>Scripting</a:t>
            </a:r>
            <a:endParaRPr sz="4400">
              <a:latin typeface="Arial"/>
              <a:cs typeface="Arial"/>
            </a:endParaRPr>
          </a:p>
        </p:txBody>
      </p:sp>
      <p:sp>
        <p:nvSpPr>
          <p:cNvPr id="3" name="object 3"/>
          <p:cNvSpPr txBox="1"/>
          <p:nvPr/>
        </p:nvSpPr>
        <p:spPr>
          <a:xfrm>
            <a:off x="1107744" y="2392806"/>
            <a:ext cx="6981825" cy="3317240"/>
          </a:xfrm>
          <a:prstGeom prst="rect">
            <a:avLst/>
          </a:prstGeom>
        </p:spPr>
        <p:txBody>
          <a:bodyPr vert="horz" wrap="square" lIns="0" tIns="12065" rIns="0" bIns="0" rtlCol="0">
            <a:spAutoFit/>
          </a:bodyPr>
          <a:lstStyle/>
          <a:p>
            <a:pPr marL="12700">
              <a:lnSpc>
                <a:spcPct val="100000"/>
              </a:lnSpc>
              <a:spcBef>
                <a:spcPts val="95"/>
              </a:spcBef>
            </a:pPr>
            <a:r>
              <a:rPr sz="2200" b="1" spc="-140" dirty="0">
                <a:solidFill>
                  <a:srgbClr val="497B85"/>
                </a:solidFill>
                <a:latin typeface="Arial"/>
                <a:cs typeface="Arial"/>
              </a:rPr>
              <a:t>Client-side</a:t>
            </a:r>
            <a:r>
              <a:rPr sz="2200" b="1" spc="-105" dirty="0">
                <a:solidFill>
                  <a:srgbClr val="497B85"/>
                </a:solidFill>
                <a:latin typeface="Arial"/>
                <a:cs typeface="Arial"/>
              </a:rPr>
              <a:t> </a:t>
            </a:r>
            <a:r>
              <a:rPr sz="2200" b="1" spc="-155" dirty="0">
                <a:solidFill>
                  <a:srgbClr val="497B85"/>
                </a:solidFill>
                <a:latin typeface="Arial"/>
                <a:cs typeface="Arial"/>
              </a:rPr>
              <a:t>scripts</a:t>
            </a:r>
            <a:endParaRPr sz="2200">
              <a:latin typeface="Arial"/>
              <a:cs typeface="Arial"/>
            </a:endParaRPr>
          </a:p>
          <a:p>
            <a:pPr>
              <a:lnSpc>
                <a:spcPct val="100000"/>
              </a:lnSpc>
              <a:spcBef>
                <a:spcPts val="10"/>
              </a:spcBef>
            </a:pPr>
            <a:endParaRPr sz="1950">
              <a:latin typeface="Times New Roman"/>
              <a:cs typeface="Times New Roman"/>
            </a:endParaRPr>
          </a:p>
          <a:p>
            <a:pPr marL="396240" indent="-383540">
              <a:lnSpc>
                <a:spcPct val="100000"/>
              </a:lnSpc>
              <a:spcBef>
                <a:spcPts val="5"/>
              </a:spcBef>
              <a:buChar char="■"/>
              <a:tabLst>
                <a:tab pos="396240" algn="l"/>
                <a:tab pos="396875" algn="l"/>
              </a:tabLst>
            </a:pPr>
            <a:r>
              <a:rPr sz="2200" spc="-80" dirty="0">
                <a:solidFill>
                  <a:srgbClr val="1A2D40"/>
                </a:solidFill>
                <a:latin typeface="Arial"/>
                <a:cs typeface="Arial"/>
              </a:rPr>
              <a:t>Downloaded, </a:t>
            </a:r>
            <a:r>
              <a:rPr sz="2200" spc="-40" dirty="0">
                <a:solidFill>
                  <a:srgbClr val="1A2D40"/>
                </a:solidFill>
                <a:latin typeface="Arial"/>
                <a:cs typeface="Arial"/>
              </a:rPr>
              <a:t>interpreted </a:t>
            </a:r>
            <a:r>
              <a:rPr sz="2200" spc="-45" dirty="0">
                <a:solidFill>
                  <a:srgbClr val="1A2D40"/>
                </a:solidFill>
                <a:latin typeface="Arial"/>
                <a:cs typeface="Arial"/>
              </a:rPr>
              <a:t>and </a:t>
            </a:r>
            <a:r>
              <a:rPr sz="2200" spc="-80" dirty="0">
                <a:solidFill>
                  <a:srgbClr val="1A2D40"/>
                </a:solidFill>
                <a:latin typeface="Arial"/>
                <a:cs typeface="Arial"/>
              </a:rPr>
              <a:t>executed </a:t>
            </a:r>
            <a:r>
              <a:rPr sz="2200" spc="-140" dirty="0">
                <a:solidFill>
                  <a:srgbClr val="1A2D40"/>
                </a:solidFill>
                <a:latin typeface="Arial"/>
                <a:cs typeface="Arial"/>
              </a:rPr>
              <a:t>by </a:t>
            </a:r>
            <a:r>
              <a:rPr sz="2200" spc="-20" dirty="0">
                <a:solidFill>
                  <a:srgbClr val="1A2D40"/>
                </a:solidFill>
                <a:latin typeface="Arial"/>
                <a:cs typeface="Arial"/>
              </a:rPr>
              <a:t>the</a:t>
            </a:r>
            <a:r>
              <a:rPr sz="2200" spc="110" dirty="0">
                <a:solidFill>
                  <a:srgbClr val="1A2D40"/>
                </a:solidFill>
                <a:latin typeface="Arial"/>
                <a:cs typeface="Arial"/>
              </a:rPr>
              <a:t> </a:t>
            </a:r>
            <a:r>
              <a:rPr sz="2200" spc="-80" dirty="0">
                <a:solidFill>
                  <a:srgbClr val="1A2D40"/>
                </a:solidFill>
                <a:latin typeface="Arial"/>
                <a:cs typeface="Arial"/>
              </a:rPr>
              <a:t>browser</a:t>
            </a:r>
            <a:endParaRPr sz="2200">
              <a:latin typeface="Arial"/>
              <a:cs typeface="Arial"/>
            </a:endParaRPr>
          </a:p>
          <a:p>
            <a:pPr marL="396240" marR="5080" indent="-383540">
              <a:lnSpc>
                <a:spcPct val="140000"/>
              </a:lnSpc>
              <a:spcBef>
                <a:spcPts val="1200"/>
              </a:spcBef>
              <a:buChar char="■"/>
              <a:tabLst>
                <a:tab pos="396240" algn="l"/>
                <a:tab pos="396875" algn="l"/>
              </a:tabLst>
            </a:pPr>
            <a:r>
              <a:rPr sz="2200" spc="-90" dirty="0">
                <a:solidFill>
                  <a:srgbClr val="1A2D40"/>
                </a:solidFill>
                <a:latin typeface="Arial"/>
                <a:cs typeface="Arial"/>
              </a:rPr>
              <a:t>Enhance </a:t>
            </a:r>
            <a:r>
              <a:rPr sz="2200" spc="-95" dirty="0">
                <a:solidFill>
                  <a:srgbClr val="1A2D40"/>
                </a:solidFill>
                <a:latin typeface="Arial"/>
                <a:cs typeface="Arial"/>
              </a:rPr>
              <a:t>web </a:t>
            </a:r>
            <a:r>
              <a:rPr sz="2200" spc="-90" dirty="0">
                <a:solidFill>
                  <a:srgbClr val="1A2D40"/>
                </a:solidFill>
                <a:latin typeface="Arial"/>
                <a:cs typeface="Arial"/>
              </a:rPr>
              <a:t>pages </a:t>
            </a:r>
            <a:r>
              <a:rPr sz="2200" spc="-25" dirty="0">
                <a:solidFill>
                  <a:srgbClr val="1A2D40"/>
                </a:solidFill>
                <a:latin typeface="Arial"/>
                <a:cs typeface="Arial"/>
              </a:rPr>
              <a:t>with </a:t>
            </a:r>
            <a:r>
              <a:rPr sz="2200" spc="-55" dirty="0">
                <a:solidFill>
                  <a:srgbClr val="1A2D40"/>
                </a:solidFill>
                <a:latin typeface="Arial"/>
                <a:cs typeface="Arial"/>
              </a:rPr>
              <a:t>allowing </a:t>
            </a:r>
            <a:r>
              <a:rPr sz="2200" spc="-80" dirty="0">
                <a:solidFill>
                  <a:srgbClr val="1A2D40"/>
                </a:solidFill>
                <a:latin typeface="Arial"/>
                <a:cs typeface="Arial"/>
              </a:rPr>
              <a:t>access </a:t>
            </a:r>
            <a:r>
              <a:rPr sz="2200" spc="-30" dirty="0">
                <a:solidFill>
                  <a:srgbClr val="1A2D40"/>
                </a:solidFill>
                <a:latin typeface="Arial"/>
                <a:cs typeface="Arial"/>
              </a:rPr>
              <a:t>to functions </a:t>
            </a:r>
            <a:r>
              <a:rPr sz="2200" spc="-20" dirty="0">
                <a:solidFill>
                  <a:srgbClr val="1A2D40"/>
                </a:solidFill>
                <a:latin typeface="Arial"/>
                <a:cs typeface="Arial"/>
              </a:rPr>
              <a:t>of  the </a:t>
            </a:r>
            <a:r>
              <a:rPr sz="2200" spc="-95" dirty="0">
                <a:solidFill>
                  <a:srgbClr val="1A2D40"/>
                </a:solidFill>
                <a:latin typeface="Arial"/>
                <a:cs typeface="Arial"/>
              </a:rPr>
              <a:t>web </a:t>
            </a:r>
            <a:r>
              <a:rPr sz="2200" spc="-75" dirty="0">
                <a:solidFill>
                  <a:srgbClr val="1A2D40"/>
                </a:solidFill>
                <a:latin typeface="Arial"/>
                <a:cs typeface="Arial"/>
              </a:rPr>
              <a:t>browser </a:t>
            </a:r>
            <a:r>
              <a:rPr sz="2200" spc="-20" dirty="0">
                <a:solidFill>
                  <a:srgbClr val="1A2D40"/>
                </a:solidFill>
                <a:latin typeface="Arial"/>
                <a:cs typeface="Arial"/>
              </a:rPr>
              <a:t>of the </a:t>
            </a:r>
            <a:r>
              <a:rPr sz="2200" spc="-40" dirty="0">
                <a:solidFill>
                  <a:srgbClr val="1A2D40"/>
                </a:solidFill>
                <a:latin typeface="Arial"/>
                <a:cs typeface="Arial"/>
              </a:rPr>
              <a:t>user’s</a:t>
            </a:r>
            <a:r>
              <a:rPr sz="2200" spc="-110" dirty="0">
                <a:solidFill>
                  <a:srgbClr val="1A2D40"/>
                </a:solidFill>
                <a:latin typeface="Arial"/>
                <a:cs typeface="Arial"/>
              </a:rPr>
              <a:t> </a:t>
            </a:r>
            <a:r>
              <a:rPr sz="2200" spc="-50" dirty="0">
                <a:solidFill>
                  <a:srgbClr val="1A2D40"/>
                </a:solidFill>
                <a:latin typeface="Arial"/>
                <a:cs typeface="Arial"/>
              </a:rPr>
              <a:t>computer</a:t>
            </a:r>
            <a:endParaRPr sz="2200">
              <a:latin typeface="Arial"/>
              <a:cs typeface="Arial"/>
            </a:endParaRPr>
          </a:p>
          <a:p>
            <a:pPr>
              <a:lnSpc>
                <a:spcPct val="100000"/>
              </a:lnSpc>
              <a:spcBef>
                <a:spcPts val="15"/>
              </a:spcBef>
              <a:buClr>
                <a:srgbClr val="1A2D40"/>
              </a:buClr>
              <a:buFont typeface="Arial"/>
              <a:buChar char="■"/>
            </a:pPr>
            <a:endParaRPr sz="1950">
              <a:latin typeface="Times New Roman"/>
              <a:cs typeface="Times New Roman"/>
            </a:endParaRPr>
          </a:p>
          <a:p>
            <a:pPr marL="396240" indent="-383540">
              <a:lnSpc>
                <a:spcPct val="100000"/>
              </a:lnSpc>
              <a:buChar char="■"/>
              <a:tabLst>
                <a:tab pos="396240" algn="l"/>
                <a:tab pos="396875" algn="l"/>
              </a:tabLst>
            </a:pPr>
            <a:r>
              <a:rPr sz="2200" spc="-70" dirty="0">
                <a:solidFill>
                  <a:srgbClr val="1A2D40"/>
                </a:solidFill>
                <a:latin typeface="Arial"/>
                <a:cs typeface="Arial"/>
              </a:rPr>
              <a:t>Validate </a:t>
            </a:r>
            <a:r>
              <a:rPr sz="2200" spc="-55" dirty="0">
                <a:solidFill>
                  <a:srgbClr val="1A2D40"/>
                </a:solidFill>
                <a:latin typeface="Arial"/>
                <a:cs typeface="Arial"/>
              </a:rPr>
              <a:t>user</a:t>
            </a:r>
            <a:r>
              <a:rPr sz="2200" spc="-60" dirty="0">
                <a:solidFill>
                  <a:srgbClr val="1A2D40"/>
                </a:solidFill>
                <a:latin typeface="Arial"/>
                <a:cs typeface="Arial"/>
              </a:rPr>
              <a:t> </a:t>
            </a:r>
            <a:r>
              <a:rPr sz="2200" spc="-20" dirty="0">
                <a:solidFill>
                  <a:srgbClr val="1A2D40"/>
                </a:solidFill>
                <a:latin typeface="Arial"/>
                <a:cs typeface="Arial"/>
              </a:rPr>
              <a:t>input</a:t>
            </a:r>
            <a:endParaRPr sz="2200">
              <a:latin typeface="Arial"/>
              <a:cs typeface="Arial"/>
            </a:endParaRPr>
          </a:p>
          <a:p>
            <a:pPr>
              <a:lnSpc>
                <a:spcPct val="100000"/>
              </a:lnSpc>
              <a:spcBef>
                <a:spcPts val="15"/>
              </a:spcBef>
              <a:buClr>
                <a:srgbClr val="1A2D40"/>
              </a:buClr>
              <a:buFont typeface="Arial"/>
              <a:buChar char="■"/>
            </a:pPr>
            <a:endParaRPr sz="1950">
              <a:latin typeface="Times New Roman"/>
              <a:cs typeface="Times New Roman"/>
            </a:endParaRPr>
          </a:p>
          <a:p>
            <a:pPr marL="396240" indent="-383540">
              <a:lnSpc>
                <a:spcPct val="100000"/>
              </a:lnSpc>
              <a:buChar char="■"/>
              <a:tabLst>
                <a:tab pos="396240" algn="l"/>
                <a:tab pos="396875" algn="l"/>
              </a:tabLst>
            </a:pPr>
            <a:r>
              <a:rPr sz="2200" spc="-100" dirty="0">
                <a:solidFill>
                  <a:srgbClr val="1A2D40"/>
                </a:solidFill>
                <a:latin typeface="Arial"/>
                <a:cs typeface="Arial"/>
              </a:rPr>
              <a:t>Reduce </a:t>
            </a:r>
            <a:r>
              <a:rPr sz="2200" spc="-50" dirty="0">
                <a:solidFill>
                  <a:srgbClr val="1A2D40"/>
                </a:solidFill>
                <a:latin typeface="Arial"/>
                <a:cs typeface="Arial"/>
              </a:rPr>
              <a:t>requests </a:t>
            </a:r>
            <a:r>
              <a:rPr sz="2200" spc="-65" dirty="0">
                <a:solidFill>
                  <a:srgbClr val="1A2D40"/>
                </a:solidFill>
                <a:latin typeface="Arial"/>
                <a:cs typeface="Arial"/>
              </a:rPr>
              <a:t>needed </a:t>
            </a:r>
            <a:r>
              <a:rPr sz="2200" spc="-30" dirty="0">
                <a:solidFill>
                  <a:srgbClr val="1A2D40"/>
                </a:solidFill>
                <a:latin typeface="Arial"/>
                <a:cs typeface="Arial"/>
              </a:rPr>
              <a:t>to </a:t>
            </a:r>
            <a:r>
              <a:rPr sz="2200" spc="-65" dirty="0">
                <a:solidFill>
                  <a:srgbClr val="1A2D40"/>
                </a:solidFill>
                <a:latin typeface="Arial"/>
                <a:cs typeface="Arial"/>
              </a:rPr>
              <a:t>be </a:t>
            </a:r>
            <a:r>
              <a:rPr sz="2200" spc="-70" dirty="0">
                <a:solidFill>
                  <a:srgbClr val="1A2D40"/>
                </a:solidFill>
                <a:latin typeface="Arial"/>
                <a:cs typeface="Arial"/>
              </a:rPr>
              <a:t>passed </a:t>
            </a:r>
            <a:r>
              <a:rPr sz="2200" spc="-30" dirty="0">
                <a:solidFill>
                  <a:srgbClr val="1A2D40"/>
                </a:solidFill>
                <a:latin typeface="Arial"/>
                <a:cs typeface="Arial"/>
              </a:rPr>
              <a:t>to</a:t>
            </a:r>
            <a:r>
              <a:rPr sz="2200" spc="50" dirty="0">
                <a:solidFill>
                  <a:srgbClr val="1A2D40"/>
                </a:solidFill>
                <a:latin typeface="Arial"/>
                <a:cs typeface="Arial"/>
              </a:rPr>
              <a:t> </a:t>
            </a:r>
            <a:r>
              <a:rPr sz="2200" spc="-65" dirty="0">
                <a:solidFill>
                  <a:srgbClr val="1A2D40"/>
                </a:solidFill>
                <a:latin typeface="Arial"/>
                <a:cs typeface="Arial"/>
              </a:rPr>
              <a:t>server</a:t>
            </a:r>
            <a:endParaRPr sz="22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5541010" cy="1294130"/>
          </a:xfrm>
          <a:prstGeom prst="rect">
            <a:avLst/>
          </a:prstGeom>
        </p:spPr>
        <p:txBody>
          <a:bodyPr vert="horz" wrap="square" lIns="0" tIns="93980" rIns="0" bIns="0" rtlCol="0">
            <a:spAutoFit/>
          </a:bodyPr>
          <a:lstStyle/>
          <a:p>
            <a:pPr marL="12700" marR="5080">
              <a:lnSpc>
                <a:spcPts val="4700"/>
              </a:lnSpc>
              <a:spcBef>
                <a:spcPts val="740"/>
              </a:spcBef>
            </a:pPr>
            <a:r>
              <a:rPr sz="4400" b="0" spc="-114" dirty="0">
                <a:latin typeface="Arial"/>
                <a:cs typeface="Arial"/>
              </a:rPr>
              <a:t>Client </a:t>
            </a:r>
            <a:r>
              <a:rPr sz="4400" b="0" spc="-160" dirty="0">
                <a:latin typeface="Arial"/>
                <a:cs typeface="Arial"/>
              </a:rPr>
              <a:t>Side </a:t>
            </a:r>
            <a:r>
              <a:rPr sz="4400" b="0" spc="-100" dirty="0">
                <a:latin typeface="Arial"/>
                <a:cs typeface="Arial"/>
              </a:rPr>
              <a:t>Scripting</a:t>
            </a:r>
            <a:r>
              <a:rPr sz="4400" b="0" spc="-165" dirty="0">
                <a:latin typeface="Arial"/>
                <a:cs typeface="Arial"/>
              </a:rPr>
              <a:t> </a:t>
            </a:r>
            <a:r>
              <a:rPr sz="4400" b="0" spc="-175" dirty="0">
                <a:latin typeface="Arial"/>
                <a:cs typeface="Arial"/>
              </a:rPr>
              <a:t>vs.  </a:t>
            </a:r>
            <a:r>
              <a:rPr sz="4400" b="0" spc="-165" dirty="0">
                <a:latin typeface="Arial"/>
                <a:cs typeface="Arial"/>
              </a:rPr>
              <a:t>Server </a:t>
            </a:r>
            <a:r>
              <a:rPr sz="4400" b="0" spc="-160" dirty="0">
                <a:latin typeface="Arial"/>
                <a:cs typeface="Arial"/>
              </a:rPr>
              <a:t>Side</a:t>
            </a:r>
            <a:r>
              <a:rPr sz="4400" b="0" spc="-125" dirty="0">
                <a:latin typeface="Arial"/>
                <a:cs typeface="Arial"/>
              </a:rPr>
              <a:t> </a:t>
            </a:r>
            <a:r>
              <a:rPr sz="4400" b="0" spc="-95" dirty="0">
                <a:latin typeface="Arial"/>
                <a:cs typeface="Arial"/>
              </a:rPr>
              <a:t>Scripting</a:t>
            </a:r>
            <a:endParaRPr sz="4400">
              <a:latin typeface="Arial"/>
              <a:cs typeface="Arial"/>
            </a:endParaRPr>
          </a:p>
        </p:txBody>
      </p:sp>
      <p:sp>
        <p:nvSpPr>
          <p:cNvPr id="3" name="object 3"/>
          <p:cNvSpPr txBox="1"/>
          <p:nvPr/>
        </p:nvSpPr>
        <p:spPr>
          <a:xfrm>
            <a:off x="1287017" y="2390597"/>
            <a:ext cx="5756910" cy="3228340"/>
          </a:xfrm>
          <a:prstGeom prst="rect">
            <a:avLst/>
          </a:prstGeom>
        </p:spPr>
        <p:txBody>
          <a:bodyPr vert="horz" wrap="square" lIns="0" tIns="13335" rIns="0" bIns="0" rtlCol="0">
            <a:spAutoFit/>
          </a:bodyPr>
          <a:lstStyle/>
          <a:p>
            <a:pPr marL="12700">
              <a:lnSpc>
                <a:spcPct val="100000"/>
              </a:lnSpc>
              <a:spcBef>
                <a:spcPts val="105"/>
              </a:spcBef>
            </a:pPr>
            <a:r>
              <a:rPr sz="2000" b="1" spc="-125" dirty="0">
                <a:solidFill>
                  <a:srgbClr val="497B85"/>
                </a:solidFill>
                <a:latin typeface="Arial"/>
                <a:cs typeface="Arial"/>
              </a:rPr>
              <a:t>Server </a:t>
            </a:r>
            <a:r>
              <a:rPr sz="2000" b="1" spc="-120" dirty="0">
                <a:solidFill>
                  <a:srgbClr val="497B85"/>
                </a:solidFill>
                <a:latin typeface="Arial"/>
                <a:cs typeface="Arial"/>
              </a:rPr>
              <a:t>side</a:t>
            </a:r>
            <a:r>
              <a:rPr sz="2000" b="1" spc="-60" dirty="0">
                <a:solidFill>
                  <a:srgbClr val="497B85"/>
                </a:solidFill>
                <a:latin typeface="Arial"/>
                <a:cs typeface="Arial"/>
              </a:rPr>
              <a:t> </a:t>
            </a:r>
            <a:r>
              <a:rPr sz="2000" b="1" spc="-140" dirty="0">
                <a:solidFill>
                  <a:srgbClr val="497B85"/>
                </a:solidFill>
                <a:latin typeface="Arial"/>
                <a:cs typeface="Arial"/>
              </a:rPr>
              <a:t>scripting</a:t>
            </a:r>
            <a:endParaRPr sz="2000">
              <a:latin typeface="Arial"/>
              <a:cs typeface="Arial"/>
            </a:endParaRPr>
          </a:p>
          <a:p>
            <a:pPr>
              <a:lnSpc>
                <a:spcPct val="100000"/>
              </a:lnSpc>
              <a:spcBef>
                <a:spcPts val="45"/>
              </a:spcBef>
            </a:pPr>
            <a:endParaRPr sz="2050">
              <a:latin typeface="Times New Roman"/>
              <a:cs typeface="Times New Roman"/>
            </a:endParaRPr>
          </a:p>
          <a:p>
            <a:pPr marL="396240" indent="-383540">
              <a:lnSpc>
                <a:spcPct val="100000"/>
              </a:lnSpc>
              <a:buChar char="■"/>
              <a:tabLst>
                <a:tab pos="396240" algn="l"/>
                <a:tab pos="396875" algn="l"/>
              </a:tabLst>
            </a:pPr>
            <a:r>
              <a:rPr sz="2000" spc="-95" dirty="0">
                <a:solidFill>
                  <a:srgbClr val="1A2D40"/>
                </a:solidFill>
                <a:latin typeface="Arial"/>
                <a:cs typeface="Arial"/>
              </a:rPr>
              <a:t>Execute </a:t>
            </a:r>
            <a:r>
              <a:rPr sz="2000" spc="-50" dirty="0">
                <a:solidFill>
                  <a:srgbClr val="1A2D40"/>
                </a:solidFill>
                <a:latin typeface="Arial"/>
                <a:cs typeface="Arial"/>
              </a:rPr>
              <a:t>on</a:t>
            </a:r>
            <a:r>
              <a:rPr sz="2000" spc="-20" dirty="0">
                <a:solidFill>
                  <a:srgbClr val="1A2D40"/>
                </a:solidFill>
                <a:latin typeface="Arial"/>
                <a:cs typeface="Arial"/>
              </a:rPr>
              <a:t> </a:t>
            </a:r>
            <a:r>
              <a:rPr sz="2000" spc="-55" dirty="0">
                <a:solidFill>
                  <a:srgbClr val="1A2D40"/>
                </a:solidFill>
                <a:latin typeface="Arial"/>
                <a:cs typeface="Arial"/>
              </a:rPr>
              <a:t>server</a:t>
            </a:r>
            <a:endParaRPr sz="2000">
              <a:latin typeface="Arial"/>
              <a:cs typeface="Arial"/>
            </a:endParaRPr>
          </a:p>
          <a:p>
            <a:pPr>
              <a:lnSpc>
                <a:spcPct val="100000"/>
              </a:lnSpc>
              <a:spcBef>
                <a:spcPts val="40"/>
              </a:spcBef>
              <a:buClr>
                <a:srgbClr val="1A2D40"/>
              </a:buClr>
              <a:buFont typeface="Arial"/>
              <a:buChar char="■"/>
            </a:pPr>
            <a:endParaRPr sz="2050">
              <a:latin typeface="Times New Roman"/>
              <a:cs typeface="Times New Roman"/>
            </a:endParaRPr>
          </a:p>
          <a:p>
            <a:pPr marL="396240" indent="-383540">
              <a:lnSpc>
                <a:spcPct val="100000"/>
              </a:lnSpc>
              <a:spcBef>
                <a:spcPts val="5"/>
              </a:spcBef>
              <a:buChar char="■"/>
              <a:tabLst>
                <a:tab pos="396240" algn="l"/>
                <a:tab pos="396875" algn="l"/>
              </a:tabLst>
            </a:pPr>
            <a:r>
              <a:rPr sz="2000" spc="-70" dirty="0">
                <a:solidFill>
                  <a:srgbClr val="1A2D40"/>
                </a:solidFill>
                <a:latin typeface="Arial"/>
                <a:cs typeface="Arial"/>
              </a:rPr>
              <a:t>Generate </a:t>
            </a:r>
            <a:r>
              <a:rPr sz="2000" spc="-45" dirty="0">
                <a:solidFill>
                  <a:srgbClr val="1A2D40"/>
                </a:solidFill>
                <a:latin typeface="Arial"/>
                <a:cs typeface="Arial"/>
              </a:rPr>
              <a:t>custom </a:t>
            </a:r>
            <a:r>
              <a:rPr sz="2000" spc="-55" dirty="0">
                <a:solidFill>
                  <a:srgbClr val="1A2D40"/>
                </a:solidFill>
                <a:latin typeface="Arial"/>
                <a:cs typeface="Arial"/>
              </a:rPr>
              <a:t>response </a:t>
            </a:r>
            <a:r>
              <a:rPr sz="2000" spc="-30" dirty="0">
                <a:solidFill>
                  <a:srgbClr val="1A2D40"/>
                </a:solidFill>
                <a:latin typeface="Arial"/>
                <a:cs typeface="Arial"/>
              </a:rPr>
              <a:t>for</a:t>
            </a:r>
            <a:r>
              <a:rPr sz="2000" spc="-105" dirty="0">
                <a:solidFill>
                  <a:srgbClr val="1A2D40"/>
                </a:solidFill>
                <a:latin typeface="Arial"/>
                <a:cs typeface="Arial"/>
              </a:rPr>
              <a:t> </a:t>
            </a:r>
            <a:r>
              <a:rPr sz="2000" spc="-20" dirty="0">
                <a:solidFill>
                  <a:srgbClr val="1A2D40"/>
                </a:solidFill>
                <a:latin typeface="Arial"/>
                <a:cs typeface="Arial"/>
              </a:rPr>
              <a:t>clients</a:t>
            </a:r>
            <a:endParaRPr sz="2000">
              <a:latin typeface="Arial"/>
              <a:cs typeface="Arial"/>
            </a:endParaRPr>
          </a:p>
          <a:p>
            <a:pPr>
              <a:lnSpc>
                <a:spcPct val="100000"/>
              </a:lnSpc>
              <a:spcBef>
                <a:spcPts val="40"/>
              </a:spcBef>
              <a:buClr>
                <a:srgbClr val="1A2D40"/>
              </a:buClr>
              <a:buFont typeface="Arial"/>
              <a:buChar char="■"/>
            </a:pPr>
            <a:endParaRPr sz="2050">
              <a:latin typeface="Times New Roman"/>
              <a:cs typeface="Times New Roman"/>
            </a:endParaRPr>
          </a:p>
          <a:p>
            <a:pPr marL="396240" indent="-383540">
              <a:lnSpc>
                <a:spcPct val="100000"/>
              </a:lnSpc>
              <a:spcBef>
                <a:spcPts val="5"/>
              </a:spcBef>
              <a:buChar char="■"/>
              <a:tabLst>
                <a:tab pos="396240" algn="l"/>
                <a:tab pos="396875" algn="l"/>
              </a:tabLst>
            </a:pPr>
            <a:r>
              <a:rPr sz="2000" spc="-90" dirty="0">
                <a:solidFill>
                  <a:srgbClr val="1A2D40"/>
                </a:solidFill>
                <a:latin typeface="Arial"/>
                <a:cs typeface="Arial"/>
              </a:rPr>
              <a:t>Wide </a:t>
            </a:r>
            <a:r>
              <a:rPr sz="2000" spc="-60" dirty="0">
                <a:solidFill>
                  <a:srgbClr val="1A2D40"/>
                </a:solidFill>
                <a:latin typeface="Arial"/>
                <a:cs typeface="Arial"/>
              </a:rPr>
              <a:t>range </a:t>
            </a:r>
            <a:r>
              <a:rPr sz="2000" spc="-15" dirty="0">
                <a:solidFill>
                  <a:srgbClr val="1A2D40"/>
                </a:solidFill>
                <a:latin typeface="Arial"/>
                <a:cs typeface="Arial"/>
              </a:rPr>
              <a:t>of </a:t>
            </a:r>
            <a:r>
              <a:rPr sz="2000" spc="-45" dirty="0">
                <a:solidFill>
                  <a:srgbClr val="1A2D40"/>
                </a:solidFill>
                <a:latin typeface="Arial"/>
                <a:cs typeface="Arial"/>
              </a:rPr>
              <a:t>programmatic</a:t>
            </a:r>
            <a:r>
              <a:rPr sz="2000" spc="-75" dirty="0">
                <a:solidFill>
                  <a:srgbClr val="1A2D40"/>
                </a:solidFill>
                <a:latin typeface="Arial"/>
                <a:cs typeface="Arial"/>
              </a:rPr>
              <a:t> </a:t>
            </a:r>
            <a:r>
              <a:rPr sz="2000" spc="-30" dirty="0">
                <a:solidFill>
                  <a:srgbClr val="1A2D40"/>
                </a:solidFill>
                <a:latin typeface="Arial"/>
                <a:cs typeface="Arial"/>
              </a:rPr>
              <a:t>capabilities</a:t>
            </a:r>
            <a:endParaRPr sz="2000">
              <a:latin typeface="Arial"/>
              <a:cs typeface="Arial"/>
            </a:endParaRPr>
          </a:p>
          <a:p>
            <a:pPr marL="396240" marR="5080" indent="-383540">
              <a:lnSpc>
                <a:spcPct val="150100"/>
              </a:lnSpc>
              <a:spcBef>
                <a:spcPts val="1195"/>
              </a:spcBef>
              <a:buChar char="■"/>
              <a:tabLst>
                <a:tab pos="396240" algn="l"/>
                <a:tab pos="396875" algn="l"/>
              </a:tabLst>
            </a:pPr>
            <a:r>
              <a:rPr sz="2000" spc="-105" dirty="0">
                <a:solidFill>
                  <a:srgbClr val="1A2D40"/>
                </a:solidFill>
                <a:latin typeface="Arial"/>
                <a:cs typeface="Arial"/>
              </a:rPr>
              <a:t>Access </a:t>
            </a:r>
            <a:r>
              <a:rPr sz="2000" spc="-30" dirty="0">
                <a:solidFill>
                  <a:srgbClr val="1A2D40"/>
                </a:solidFill>
                <a:latin typeface="Arial"/>
                <a:cs typeface="Arial"/>
              </a:rPr>
              <a:t>to </a:t>
            </a:r>
            <a:r>
              <a:rPr sz="2000" spc="-65" dirty="0">
                <a:solidFill>
                  <a:srgbClr val="1A2D40"/>
                </a:solidFill>
                <a:latin typeface="Arial"/>
                <a:cs typeface="Arial"/>
              </a:rPr>
              <a:t>server-side </a:t>
            </a:r>
            <a:r>
              <a:rPr sz="2000" spc="-35" dirty="0">
                <a:solidFill>
                  <a:srgbClr val="1A2D40"/>
                </a:solidFill>
                <a:latin typeface="Arial"/>
                <a:cs typeface="Arial"/>
              </a:rPr>
              <a:t>software </a:t>
            </a:r>
            <a:r>
              <a:rPr sz="2000" spc="5" dirty="0">
                <a:solidFill>
                  <a:srgbClr val="1A2D40"/>
                </a:solidFill>
                <a:latin typeface="Arial"/>
                <a:cs typeface="Arial"/>
              </a:rPr>
              <a:t>that </a:t>
            </a:r>
            <a:r>
              <a:rPr sz="2000" spc="-65" dirty="0">
                <a:solidFill>
                  <a:srgbClr val="1A2D40"/>
                </a:solidFill>
                <a:latin typeface="Arial"/>
                <a:cs typeface="Arial"/>
              </a:rPr>
              <a:t>extends</a:t>
            </a:r>
            <a:r>
              <a:rPr sz="2000" spc="-185" dirty="0">
                <a:solidFill>
                  <a:srgbClr val="1A2D40"/>
                </a:solidFill>
                <a:latin typeface="Arial"/>
                <a:cs typeface="Arial"/>
              </a:rPr>
              <a:t> </a:t>
            </a:r>
            <a:r>
              <a:rPr sz="2000" spc="-55" dirty="0">
                <a:solidFill>
                  <a:srgbClr val="1A2D40"/>
                </a:solidFill>
                <a:latin typeface="Arial"/>
                <a:cs typeface="Arial"/>
              </a:rPr>
              <a:t>server  </a:t>
            </a:r>
            <a:r>
              <a:rPr sz="2000" spc="-20" dirty="0">
                <a:solidFill>
                  <a:srgbClr val="1A2D40"/>
                </a:solidFill>
                <a:latin typeface="Arial"/>
                <a:cs typeface="Arial"/>
              </a:rPr>
              <a:t>functionality</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3028950" cy="696595"/>
          </a:xfrm>
          <a:prstGeom prst="rect">
            <a:avLst/>
          </a:prstGeom>
        </p:spPr>
        <p:txBody>
          <a:bodyPr vert="horz" wrap="square" lIns="0" tIns="13335" rIns="0" bIns="0" rtlCol="0">
            <a:spAutoFit/>
          </a:bodyPr>
          <a:lstStyle/>
          <a:p>
            <a:pPr marL="12700">
              <a:lnSpc>
                <a:spcPct val="100000"/>
              </a:lnSpc>
              <a:spcBef>
                <a:spcPts val="105"/>
              </a:spcBef>
            </a:pPr>
            <a:r>
              <a:rPr sz="4400" b="0" spc="-360" dirty="0">
                <a:solidFill>
                  <a:srgbClr val="C00000"/>
                </a:solidFill>
                <a:latin typeface="Arial"/>
                <a:cs typeface="Arial"/>
              </a:rPr>
              <a:t>L</a:t>
            </a:r>
            <a:r>
              <a:rPr sz="4400" b="0" spc="-360" dirty="0">
                <a:latin typeface="Arial"/>
                <a:cs typeface="Arial"/>
              </a:rPr>
              <a:t>AMP </a:t>
            </a:r>
            <a:r>
              <a:rPr sz="4400" b="0" spc="-365" dirty="0">
                <a:latin typeface="Arial"/>
                <a:cs typeface="Arial"/>
              </a:rPr>
              <a:t>-</a:t>
            </a:r>
            <a:r>
              <a:rPr sz="4400" b="0" spc="15" dirty="0">
                <a:latin typeface="Arial"/>
                <a:cs typeface="Arial"/>
              </a:rPr>
              <a:t> </a:t>
            </a:r>
            <a:r>
              <a:rPr sz="4400" b="0" spc="-145" dirty="0">
                <a:latin typeface="Arial"/>
                <a:cs typeface="Arial"/>
              </a:rPr>
              <a:t>Linux</a:t>
            </a:r>
            <a:endParaRPr sz="4400">
              <a:latin typeface="Arial"/>
              <a:cs typeface="Arial"/>
            </a:endParaRPr>
          </a:p>
        </p:txBody>
      </p:sp>
      <p:sp>
        <p:nvSpPr>
          <p:cNvPr id="3" name="object 3"/>
          <p:cNvSpPr txBox="1"/>
          <p:nvPr/>
        </p:nvSpPr>
        <p:spPr>
          <a:xfrm>
            <a:off x="1107744" y="1723389"/>
            <a:ext cx="7648575" cy="3749040"/>
          </a:xfrm>
          <a:prstGeom prst="rect">
            <a:avLst/>
          </a:prstGeom>
        </p:spPr>
        <p:txBody>
          <a:bodyPr vert="horz" wrap="square" lIns="0" tIns="13335" rIns="0" bIns="0" rtlCol="0">
            <a:spAutoFit/>
          </a:bodyPr>
          <a:lstStyle/>
          <a:p>
            <a:pPr marL="396240" indent="-383540">
              <a:lnSpc>
                <a:spcPts val="2330"/>
              </a:lnSpc>
              <a:spcBef>
                <a:spcPts val="105"/>
              </a:spcBef>
              <a:buChar char="■"/>
              <a:tabLst>
                <a:tab pos="396240" algn="l"/>
                <a:tab pos="396875" algn="l"/>
              </a:tabLst>
            </a:pPr>
            <a:r>
              <a:rPr sz="2000" spc="-70" dirty="0">
                <a:solidFill>
                  <a:srgbClr val="1A2D40"/>
                </a:solidFill>
                <a:latin typeface="Arial"/>
                <a:cs typeface="Arial"/>
              </a:rPr>
              <a:t>Computer </a:t>
            </a:r>
            <a:r>
              <a:rPr sz="2000" spc="-40" dirty="0">
                <a:solidFill>
                  <a:srgbClr val="1A2D40"/>
                </a:solidFill>
                <a:latin typeface="Arial"/>
                <a:cs typeface="Arial"/>
              </a:rPr>
              <a:t>operating </a:t>
            </a:r>
            <a:r>
              <a:rPr sz="2000" spc="-70" dirty="0">
                <a:solidFill>
                  <a:srgbClr val="1A2D40"/>
                </a:solidFill>
                <a:latin typeface="Arial"/>
                <a:cs typeface="Arial"/>
              </a:rPr>
              <a:t>system </a:t>
            </a:r>
            <a:r>
              <a:rPr sz="2000" spc="-50" dirty="0">
                <a:solidFill>
                  <a:srgbClr val="1A2D40"/>
                </a:solidFill>
                <a:latin typeface="Arial"/>
                <a:cs typeface="Arial"/>
              </a:rPr>
              <a:t>assembled </a:t>
            </a:r>
            <a:r>
              <a:rPr sz="2000" spc="-35" dirty="0">
                <a:solidFill>
                  <a:srgbClr val="1A2D40"/>
                </a:solidFill>
                <a:latin typeface="Arial"/>
                <a:cs typeface="Arial"/>
              </a:rPr>
              <a:t>under </a:t>
            </a:r>
            <a:r>
              <a:rPr sz="2000" spc="-20" dirty="0">
                <a:solidFill>
                  <a:srgbClr val="1A2D40"/>
                </a:solidFill>
                <a:latin typeface="Arial"/>
                <a:cs typeface="Arial"/>
              </a:rPr>
              <a:t>the </a:t>
            </a:r>
            <a:r>
              <a:rPr sz="2000" spc="-40" dirty="0">
                <a:solidFill>
                  <a:srgbClr val="1A2D40"/>
                </a:solidFill>
                <a:latin typeface="Arial"/>
                <a:cs typeface="Arial"/>
              </a:rPr>
              <a:t>model </a:t>
            </a:r>
            <a:r>
              <a:rPr sz="2000" spc="-15" dirty="0">
                <a:solidFill>
                  <a:srgbClr val="1A2D40"/>
                </a:solidFill>
                <a:latin typeface="Arial"/>
                <a:cs typeface="Arial"/>
              </a:rPr>
              <a:t>of </a:t>
            </a:r>
            <a:r>
              <a:rPr sz="2000" spc="-25" dirty="0">
                <a:solidFill>
                  <a:srgbClr val="1A2D40"/>
                </a:solidFill>
                <a:latin typeface="Arial"/>
                <a:cs typeface="Arial"/>
              </a:rPr>
              <a:t>free</a:t>
            </a:r>
            <a:r>
              <a:rPr sz="2000" spc="-285" dirty="0">
                <a:solidFill>
                  <a:srgbClr val="1A2D40"/>
                </a:solidFill>
                <a:latin typeface="Arial"/>
                <a:cs typeface="Arial"/>
              </a:rPr>
              <a:t> </a:t>
            </a:r>
            <a:r>
              <a:rPr sz="2000" spc="-40" dirty="0">
                <a:solidFill>
                  <a:srgbClr val="1A2D40"/>
                </a:solidFill>
                <a:latin typeface="Arial"/>
                <a:cs typeface="Arial"/>
              </a:rPr>
              <a:t>and</a:t>
            </a:r>
            <a:endParaRPr sz="2000">
              <a:latin typeface="Arial"/>
              <a:cs typeface="Arial"/>
            </a:endParaRPr>
          </a:p>
          <a:p>
            <a:pPr marL="396240">
              <a:lnSpc>
                <a:spcPts val="2330"/>
              </a:lnSpc>
            </a:pPr>
            <a:r>
              <a:rPr sz="2000" spc="-55" dirty="0">
                <a:solidFill>
                  <a:srgbClr val="1A2D40"/>
                </a:solidFill>
                <a:latin typeface="Arial"/>
                <a:cs typeface="Arial"/>
              </a:rPr>
              <a:t>open </a:t>
            </a:r>
            <a:r>
              <a:rPr sz="2000" spc="-65" dirty="0">
                <a:solidFill>
                  <a:srgbClr val="1A2D40"/>
                </a:solidFill>
                <a:latin typeface="Arial"/>
                <a:cs typeface="Arial"/>
              </a:rPr>
              <a:t>source </a:t>
            </a:r>
            <a:r>
              <a:rPr sz="2000" spc="-35" dirty="0">
                <a:solidFill>
                  <a:srgbClr val="1A2D40"/>
                </a:solidFill>
                <a:latin typeface="Arial"/>
                <a:cs typeface="Arial"/>
              </a:rPr>
              <a:t>software </a:t>
            </a:r>
            <a:r>
              <a:rPr sz="2000" spc="-50" dirty="0">
                <a:solidFill>
                  <a:srgbClr val="1A2D40"/>
                </a:solidFill>
                <a:latin typeface="Arial"/>
                <a:cs typeface="Arial"/>
              </a:rPr>
              <a:t>development </a:t>
            </a:r>
            <a:r>
              <a:rPr sz="2000" spc="-40" dirty="0">
                <a:solidFill>
                  <a:srgbClr val="1A2D40"/>
                </a:solidFill>
                <a:latin typeface="Arial"/>
                <a:cs typeface="Arial"/>
              </a:rPr>
              <a:t>and</a:t>
            </a:r>
            <a:r>
              <a:rPr sz="2000" spc="-145" dirty="0">
                <a:solidFill>
                  <a:srgbClr val="1A2D40"/>
                </a:solidFill>
                <a:latin typeface="Arial"/>
                <a:cs typeface="Arial"/>
              </a:rPr>
              <a:t> </a:t>
            </a:r>
            <a:r>
              <a:rPr sz="2000" spc="-15" dirty="0">
                <a:solidFill>
                  <a:srgbClr val="1A2D40"/>
                </a:solidFill>
                <a:latin typeface="Arial"/>
                <a:cs typeface="Arial"/>
              </a:rPr>
              <a:t>distribution</a:t>
            </a:r>
            <a:endParaRPr sz="2000">
              <a:latin typeface="Arial"/>
              <a:cs typeface="Arial"/>
            </a:endParaRPr>
          </a:p>
          <a:p>
            <a:pPr marL="460375" indent="-447675">
              <a:lnSpc>
                <a:spcPct val="100000"/>
              </a:lnSpc>
              <a:spcBef>
                <a:spcPts val="1055"/>
              </a:spcBef>
              <a:buChar char="■"/>
              <a:tabLst>
                <a:tab pos="460375" algn="l"/>
                <a:tab pos="461009" algn="l"/>
              </a:tabLst>
            </a:pPr>
            <a:r>
              <a:rPr sz="2000" spc="-100" dirty="0">
                <a:solidFill>
                  <a:srgbClr val="1A2D40"/>
                </a:solidFill>
                <a:latin typeface="Arial"/>
                <a:cs typeface="Arial"/>
              </a:rPr>
              <a:t>Runs </a:t>
            </a:r>
            <a:r>
              <a:rPr sz="2000" spc="-55" dirty="0">
                <a:solidFill>
                  <a:srgbClr val="1A2D40"/>
                </a:solidFill>
                <a:latin typeface="Arial"/>
                <a:cs typeface="Arial"/>
              </a:rPr>
              <a:t>each </a:t>
            </a:r>
            <a:r>
              <a:rPr sz="2000" spc="-15" dirty="0">
                <a:solidFill>
                  <a:srgbClr val="1A2D40"/>
                </a:solidFill>
                <a:latin typeface="Arial"/>
                <a:cs typeface="Arial"/>
              </a:rPr>
              <a:t>of </a:t>
            </a:r>
            <a:r>
              <a:rPr sz="2000" spc="-20" dirty="0">
                <a:solidFill>
                  <a:srgbClr val="1A2D40"/>
                </a:solidFill>
                <a:latin typeface="Arial"/>
                <a:cs typeface="Arial"/>
              </a:rPr>
              <a:t>the </a:t>
            </a:r>
            <a:r>
              <a:rPr sz="2000" spc="-30" dirty="0">
                <a:solidFill>
                  <a:srgbClr val="1A2D40"/>
                </a:solidFill>
                <a:latin typeface="Arial"/>
                <a:cs typeface="Arial"/>
              </a:rPr>
              <a:t>other</a:t>
            </a:r>
            <a:r>
              <a:rPr sz="2000" spc="-140" dirty="0">
                <a:solidFill>
                  <a:srgbClr val="1A2D40"/>
                </a:solidFill>
                <a:latin typeface="Arial"/>
                <a:cs typeface="Arial"/>
              </a:rPr>
              <a:t> </a:t>
            </a:r>
            <a:r>
              <a:rPr sz="2000" spc="-50" dirty="0">
                <a:solidFill>
                  <a:srgbClr val="1A2D40"/>
                </a:solidFill>
                <a:latin typeface="Arial"/>
                <a:cs typeface="Arial"/>
              </a:rPr>
              <a:t>components</a:t>
            </a:r>
            <a:endParaRPr sz="2000">
              <a:latin typeface="Arial"/>
              <a:cs typeface="Arial"/>
            </a:endParaRPr>
          </a:p>
          <a:p>
            <a:pPr marL="396240" indent="-383540">
              <a:lnSpc>
                <a:spcPct val="100000"/>
              </a:lnSpc>
              <a:spcBef>
                <a:spcPts val="1060"/>
              </a:spcBef>
              <a:buChar char="■"/>
              <a:tabLst>
                <a:tab pos="396240" algn="l"/>
                <a:tab pos="396875" algn="l"/>
              </a:tabLst>
            </a:pPr>
            <a:r>
              <a:rPr sz="2000" spc="-100" dirty="0">
                <a:solidFill>
                  <a:srgbClr val="1A2D40"/>
                </a:solidFill>
                <a:latin typeface="Arial"/>
                <a:cs typeface="Arial"/>
              </a:rPr>
              <a:t>Some </a:t>
            </a:r>
            <a:r>
              <a:rPr sz="2000" spc="-40" dirty="0">
                <a:solidFill>
                  <a:srgbClr val="1A2D40"/>
                </a:solidFill>
                <a:latin typeface="Arial"/>
                <a:cs typeface="Arial"/>
              </a:rPr>
              <a:t>popular </a:t>
            </a:r>
            <a:r>
              <a:rPr sz="2000" spc="-65" dirty="0">
                <a:solidFill>
                  <a:srgbClr val="1A2D40"/>
                </a:solidFill>
                <a:latin typeface="Arial"/>
                <a:cs typeface="Arial"/>
              </a:rPr>
              <a:t>Linux </a:t>
            </a:r>
            <a:r>
              <a:rPr sz="2000" spc="-20" dirty="0">
                <a:solidFill>
                  <a:srgbClr val="1A2D40"/>
                </a:solidFill>
                <a:latin typeface="Arial"/>
                <a:cs typeface="Arial"/>
              </a:rPr>
              <a:t>distributions</a:t>
            </a:r>
            <a:r>
              <a:rPr sz="2000" spc="-35" dirty="0">
                <a:solidFill>
                  <a:srgbClr val="1A2D40"/>
                </a:solidFill>
                <a:latin typeface="Arial"/>
                <a:cs typeface="Arial"/>
              </a:rPr>
              <a:t> </a:t>
            </a:r>
            <a:r>
              <a:rPr sz="2000" spc="-50" dirty="0">
                <a:solidFill>
                  <a:srgbClr val="1A2D40"/>
                </a:solidFill>
                <a:latin typeface="Arial"/>
                <a:cs typeface="Arial"/>
              </a:rPr>
              <a:t>are,</a:t>
            </a:r>
            <a:endParaRPr sz="2000">
              <a:latin typeface="Arial"/>
              <a:cs typeface="Arial"/>
            </a:endParaRPr>
          </a:p>
          <a:p>
            <a:pPr marL="926465" lvl="1" indent="-383540">
              <a:lnSpc>
                <a:spcPct val="100000"/>
              </a:lnSpc>
              <a:spcBef>
                <a:spcPts val="550"/>
              </a:spcBef>
              <a:buFont typeface="Arial"/>
              <a:buChar char="–"/>
              <a:tabLst>
                <a:tab pos="926465" algn="l"/>
                <a:tab pos="927100" algn="l"/>
              </a:tabLst>
            </a:pPr>
            <a:r>
              <a:rPr sz="2000" i="1" spc="-65" dirty="0">
                <a:solidFill>
                  <a:srgbClr val="1A2D40"/>
                </a:solidFill>
                <a:latin typeface="Trebuchet MS"/>
                <a:cs typeface="Trebuchet MS"/>
              </a:rPr>
              <a:t>Ubuntu</a:t>
            </a:r>
            <a:r>
              <a:rPr sz="2000" i="1" spc="-125" dirty="0">
                <a:solidFill>
                  <a:srgbClr val="1A2D40"/>
                </a:solidFill>
                <a:latin typeface="Trebuchet MS"/>
                <a:cs typeface="Trebuchet MS"/>
              </a:rPr>
              <a:t> </a:t>
            </a:r>
            <a:r>
              <a:rPr sz="2000" i="1" spc="-65" dirty="0">
                <a:solidFill>
                  <a:srgbClr val="1A2D40"/>
                </a:solidFill>
                <a:latin typeface="Trebuchet MS"/>
                <a:cs typeface="Trebuchet MS"/>
              </a:rPr>
              <a:t>Linux</a:t>
            </a:r>
            <a:endParaRPr sz="2000">
              <a:latin typeface="Trebuchet MS"/>
              <a:cs typeface="Trebuchet MS"/>
            </a:endParaRPr>
          </a:p>
          <a:p>
            <a:pPr marL="926465" lvl="1" indent="-383540">
              <a:lnSpc>
                <a:spcPct val="100000"/>
              </a:lnSpc>
              <a:spcBef>
                <a:spcPts val="550"/>
              </a:spcBef>
              <a:buFont typeface="Arial"/>
              <a:buChar char="–"/>
              <a:tabLst>
                <a:tab pos="926465" algn="l"/>
                <a:tab pos="927100" algn="l"/>
              </a:tabLst>
            </a:pPr>
            <a:r>
              <a:rPr sz="2000" i="1" spc="-65" dirty="0">
                <a:solidFill>
                  <a:srgbClr val="1A2D40"/>
                </a:solidFill>
                <a:latin typeface="Trebuchet MS"/>
                <a:cs typeface="Trebuchet MS"/>
              </a:rPr>
              <a:t>Linux</a:t>
            </a:r>
            <a:r>
              <a:rPr sz="2000" i="1" spc="-170" dirty="0">
                <a:solidFill>
                  <a:srgbClr val="1A2D40"/>
                </a:solidFill>
                <a:latin typeface="Trebuchet MS"/>
                <a:cs typeface="Trebuchet MS"/>
              </a:rPr>
              <a:t> </a:t>
            </a:r>
            <a:r>
              <a:rPr sz="2000" i="1" spc="-75" dirty="0">
                <a:solidFill>
                  <a:srgbClr val="1A2D40"/>
                </a:solidFill>
                <a:latin typeface="Trebuchet MS"/>
                <a:cs typeface="Trebuchet MS"/>
              </a:rPr>
              <a:t>Mint</a:t>
            </a:r>
            <a:endParaRPr sz="2000">
              <a:latin typeface="Trebuchet MS"/>
              <a:cs typeface="Trebuchet MS"/>
            </a:endParaRPr>
          </a:p>
          <a:p>
            <a:pPr marL="926465" lvl="1" indent="-383540">
              <a:lnSpc>
                <a:spcPct val="100000"/>
              </a:lnSpc>
              <a:spcBef>
                <a:spcPts val="570"/>
              </a:spcBef>
              <a:buFont typeface="Arial"/>
              <a:buChar char="–"/>
              <a:tabLst>
                <a:tab pos="926465" algn="l"/>
                <a:tab pos="927100" algn="l"/>
              </a:tabLst>
            </a:pPr>
            <a:r>
              <a:rPr sz="2000" i="1" spc="-65" dirty="0">
                <a:solidFill>
                  <a:srgbClr val="1A2D40"/>
                </a:solidFill>
                <a:latin typeface="Trebuchet MS"/>
                <a:cs typeface="Trebuchet MS"/>
              </a:rPr>
              <a:t>Arch</a:t>
            </a:r>
            <a:r>
              <a:rPr sz="2000" i="1" spc="-210" dirty="0">
                <a:solidFill>
                  <a:srgbClr val="1A2D40"/>
                </a:solidFill>
                <a:latin typeface="Trebuchet MS"/>
                <a:cs typeface="Trebuchet MS"/>
              </a:rPr>
              <a:t> </a:t>
            </a:r>
            <a:r>
              <a:rPr sz="2000" i="1" spc="-65" dirty="0">
                <a:solidFill>
                  <a:srgbClr val="1A2D40"/>
                </a:solidFill>
                <a:latin typeface="Trebuchet MS"/>
                <a:cs typeface="Trebuchet MS"/>
              </a:rPr>
              <a:t>Linux</a:t>
            </a:r>
            <a:endParaRPr sz="2000">
              <a:latin typeface="Trebuchet MS"/>
              <a:cs typeface="Trebuchet MS"/>
            </a:endParaRPr>
          </a:p>
          <a:p>
            <a:pPr marL="926465" lvl="1" indent="-383540">
              <a:lnSpc>
                <a:spcPct val="100000"/>
              </a:lnSpc>
              <a:spcBef>
                <a:spcPts val="550"/>
              </a:spcBef>
              <a:buFont typeface="Arial"/>
              <a:buChar char="–"/>
              <a:tabLst>
                <a:tab pos="926465" algn="l"/>
                <a:tab pos="927100" algn="l"/>
              </a:tabLst>
            </a:pPr>
            <a:r>
              <a:rPr sz="2000" i="1" spc="-40" dirty="0">
                <a:solidFill>
                  <a:srgbClr val="1A2D40"/>
                </a:solidFill>
                <a:latin typeface="Trebuchet MS"/>
                <a:cs typeface="Trebuchet MS"/>
              </a:rPr>
              <a:t>Deepin</a:t>
            </a:r>
            <a:endParaRPr sz="2000">
              <a:latin typeface="Trebuchet MS"/>
              <a:cs typeface="Trebuchet MS"/>
            </a:endParaRPr>
          </a:p>
          <a:p>
            <a:pPr marL="926465" lvl="1" indent="-383540">
              <a:lnSpc>
                <a:spcPct val="100000"/>
              </a:lnSpc>
              <a:spcBef>
                <a:spcPts val="550"/>
              </a:spcBef>
              <a:buFont typeface="Arial"/>
              <a:buChar char="–"/>
              <a:tabLst>
                <a:tab pos="926465" algn="l"/>
                <a:tab pos="927100" algn="l"/>
              </a:tabLst>
            </a:pPr>
            <a:r>
              <a:rPr sz="2000" i="1" spc="-45" dirty="0">
                <a:solidFill>
                  <a:srgbClr val="1A2D40"/>
                </a:solidFill>
                <a:latin typeface="Trebuchet MS"/>
                <a:cs typeface="Trebuchet MS"/>
              </a:rPr>
              <a:t>Fedora</a:t>
            </a:r>
            <a:endParaRPr sz="2000">
              <a:latin typeface="Trebuchet MS"/>
              <a:cs typeface="Trebuchet MS"/>
            </a:endParaRPr>
          </a:p>
          <a:p>
            <a:pPr marL="926465" lvl="1" indent="-383540">
              <a:lnSpc>
                <a:spcPct val="100000"/>
              </a:lnSpc>
              <a:spcBef>
                <a:spcPts val="570"/>
              </a:spcBef>
              <a:buFont typeface="Arial"/>
              <a:buChar char="–"/>
              <a:tabLst>
                <a:tab pos="926465" algn="l"/>
                <a:tab pos="927100" algn="l"/>
              </a:tabLst>
            </a:pPr>
            <a:r>
              <a:rPr sz="2000" i="1" spc="-30" dirty="0">
                <a:solidFill>
                  <a:srgbClr val="1A2D40"/>
                </a:solidFill>
                <a:latin typeface="Trebuchet MS"/>
                <a:cs typeface="Trebuchet MS"/>
              </a:rPr>
              <a:t>Debian</a:t>
            </a:r>
            <a:endParaRPr sz="20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6557645" cy="696595"/>
          </a:xfrm>
          <a:prstGeom prst="rect">
            <a:avLst/>
          </a:prstGeom>
        </p:spPr>
        <p:txBody>
          <a:bodyPr vert="horz" wrap="square" lIns="0" tIns="13335" rIns="0" bIns="0" rtlCol="0">
            <a:spAutoFit/>
          </a:bodyPr>
          <a:lstStyle/>
          <a:p>
            <a:pPr marL="12700">
              <a:lnSpc>
                <a:spcPct val="100000"/>
              </a:lnSpc>
              <a:spcBef>
                <a:spcPts val="105"/>
              </a:spcBef>
            </a:pPr>
            <a:r>
              <a:rPr sz="4400" b="0" spc="-360" dirty="0">
                <a:latin typeface="Arial"/>
                <a:cs typeface="Arial"/>
              </a:rPr>
              <a:t>L</a:t>
            </a:r>
            <a:r>
              <a:rPr sz="4400" b="0" spc="-360" dirty="0">
                <a:solidFill>
                  <a:srgbClr val="C00000"/>
                </a:solidFill>
                <a:latin typeface="Arial"/>
                <a:cs typeface="Arial"/>
              </a:rPr>
              <a:t>A</a:t>
            </a:r>
            <a:r>
              <a:rPr sz="4400" b="0" spc="-360" dirty="0">
                <a:latin typeface="Arial"/>
                <a:cs typeface="Arial"/>
              </a:rPr>
              <a:t>MP </a:t>
            </a:r>
            <a:r>
              <a:rPr sz="4400" b="0" spc="135" dirty="0">
                <a:latin typeface="Arial"/>
                <a:cs typeface="Arial"/>
              </a:rPr>
              <a:t>– </a:t>
            </a:r>
            <a:r>
              <a:rPr sz="4400" b="0" spc="-195" dirty="0">
                <a:latin typeface="Arial"/>
                <a:cs typeface="Arial"/>
              </a:rPr>
              <a:t>Apache </a:t>
            </a:r>
            <a:r>
              <a:rPr sz="4400" b="0" spc="-305" dirty="0">
                <a:latin typeface="Arial"/>
                <a:cs typeface="Arial"/>
              </a:rPr>
              <a:t>Web</a:t>
            </a:r>
            <a:r>
              <a:rPr sz="4400" b="0" spc="-175" dirty="0">
                <a:latin typeface="Arial"/>
                <a:cs typeface="Arial"/>
              </a:rPr>
              <a:t> </a:t>
            </a:r>
            <a:r>
              <a:rPr sz="4400" b="0" spc="-165" dirty="0">
                <a:latin typeface="Arial"/>
                <a:cs typeface="Arial"/>
              </a:rPr>
              <a:t>Server</a:t>
            </a:r>
            <a:endParaRPr sz="4400">
              <a:latin typeface="Arial"/>
              <a:cs typeface="Arial"/>
            </a:endParaRPr>
          </a:p>
        </p:txBody>
      </p:sp>
      <p:sp>
        <p:nvSpPr>
          <p:cNvPr id="3" name="object 3"/>
          <p:cNvSpPr txBox="1"/>
          <p:nvPr/>
        </p:nvSpPr>
        <p:spPr>
          <a:xfrm>
            <a:off x="1107744" y="1708969"/>
            <a:ext cx="6890384" cy="2067560"/>
          </a:xfrm>
          <a:prstGeom prst="rect">
            <a:avLst/>
          </a:prstGeom>
        </p:spPr>
        <p:txBody>
          <a:bodyPr vert="horz" wrap="square" lIns="0" tIns="146050" rIns="0" bIns="0" rtlCol="0">
            <a:spAutoFit/>
          </a:bodyPr>
          <a:lstStyle/>
          <a:p>
            <a:pPr marL="396240" indent="-383540">
              <a:lnSpc>
                <a:spcPct val="100000"/>
              </a:lnSpc>
              <a:spcBef>
                <a:spcPts val="1150"/>
              </a:spcBef>
              <a:buChar char="■"/>
              <a:tabLst>
                <a:tab pos="396240" algn="l"/>
                <a:tab pos="396875" algn="l"/>
              </a:tabLst>
            </a:pPr>
            <a:r>
              <a:rPr sz="2000" spc="-85" dirty="0">
                <a:solidFill>
                  <a:srgbClr val="1A2D40"/>
                </a:solidFill>
                <a:latin typeface="Arial"/>
                <a:cs typeface="Arial"/>
              </a:rPr>
              <a:t>Provides </a:t>
            </a:r>
            <a:r>
              <a:rPr sz="2000" spc="-20" dirty="0">
                <a:solidFill>
                  <a:srgbClr val="1A2D40"/>
                </a:solidFill>
                <a:latin typeface="Arial"/>
                <a:cs typeface="Arial"/>
              </a:rPr>
              <a:t>the </a:t>
            </a:r>
            <a:r>
              <a:rPr sz="2000" spc="-45" dirty="0">
                <a:solidFill>
                  <a:srgbClr val="1A2D40"/>
                </a:solidFill>
                <a:latin typeface="Arial"/>
                <a:cs typeface="Arial"/>
              </a:rPr>
              <a:t>mechanics </a:t>
            </a:r>
            <a:r>
              <a:rPr sz="2000" spc="-30" dirty="0">
                <a:solidFill>
                  <a:srgbClr val="1A2D40"/>
                </a:solidFill>
                <a:latin typeface="Arial"/>
                <a:cs typeface="Arial"/>
              </a:rPr>
              <a:t>for </a:t>
            </a:r>
            <a:r>
              <a:rPr sz="2000" spc="-40" dirty="0">
                <a:solidFill>
                  <a:srgbClr val="1A2D40"/>
                </a:solidFill>
                <a:latin typeface="Arial"/>
                <a:cs typeface="Arial"/>
              </a:rPr>
              <a:t>getting </a:t>
            </a:r>
            <a:r>
              <a:rPr sz="2000" spc="-55" dirty="0">
                <a:solidFill>
                  <a:srgbClr val="1A2D40"/>
                </a:solidFill>
                <a:latin typeface="Arial"/>
                <a:cs typeface="Arial"/>
              </a:rPr>
              <a:t>a </a:t>
            </a:r>
            <a:r>
              <a:rPr sz="2000" spc="-135" dirty="0">
                <a:solidFill>
                  <a:srgbClr val="1A2D40"/>
                </a:solidFill>
                <a:latin typeface="Arial"/>
                <a:cs typeface="Arial"/>
              </a:rPr>
              <a:t>Web </a:t>
            </a:r>
            <a:r>
              <a:rPr sz="2000" spc="-80" dirty="0">
                <a:solidFill>
                  <a:srgbClr val="1A2D40"/>
                </a:solidFill>
                <a:latin typeface="Arial"/>
                <a:cs typeface="Arial"/>
              </a:rPr>
              <a:t>page </a:t>
            </a:r>
            <a:r>
              <a:rPr sz="2000" spc="-30" dirty="0">
                <a:solidFill>
                  <a:srgbClr val="1A2D40"/>
                </a:solidFill>
                <a:latin typeface="Arial"/>
                <a:cs typeface="Arial"/>
              </a:rPr>
              <a:t>to </a:t>
            </a:r>
            <a:r>
              <a:rPr sz="2000" spc="-55" dirty="0">
                <a:solidFill>
                  <a:srgbClr val="1A2D40"/>
                </a:solidFill>
                <a:latin typeface="Arial"/>
                <a:cs typeface="Arial"/>
              </a:rPr>
              <a:t>a</a:t>
            </a:r>
            <a:r>
              <a:rPr sz="2000" spc="-100" dirty="0">
                <a:solidFill>
                  <a:srgbClr val="1A2D40"/>
                </a:solidFill>
                <a:latin typeface="Arial"/>
                <a:cs typeface="Arial"/>
              </a:rPr>
              <a:t> </a:t>
            </a:r>
            <a:r>
              <a:rPr sz="2000" spc="-50" dirty="0">
                <a:solidFill>
                  <a:srgbClr val="1A2D40"/>
                </a:solidFill>
                <a:latin typeface="Arial"/>
                <a:cs typeface="Arial"/>
              </a:rPr>
              <a:t>user</a:t>
            </a:r>
            <a:endParaRPr sz="2000" dirty="0">
              <a:latin typeface="Arial"/>
              <a:cs typeface="Arial"/>
            </a:endParaRPr>
          </a:p>
          <a:p>
            <a:pPr marL="396240" indent="-383540">
              <a:lnSpc>
                <a:spcPts val="2330"/>
              </a:lnSpc>
              <a:spcBef>
                <a:spcPts val="1055"/>
              </a:spcBef>
              <a:buChar char="■"/>
              <a:tabLst>
                <a:tab pos="396240" algn="l"/>
                <a:tab pos="396875" algn="l"/>
              </a:tabLst>
            </a:pPr>
            <a:r>
              <a:rPr sz="2000" spc="-120" dirty="0">
                <a:solidFill>
                  <a:srgbClr val="1A2D40"/>
                </a:solidFill>
                <a:latin typeface="Arial"/>
                <a:cs typeface="Arial"/>
              </a:rPr>
              <a:t>The </a:t>
            </a:r>
            <a:r>
              <a:rPr sz="2000" spc="-200" dirty="0">
                <a:solidFill>
                  <a:srgbClr val="1A2D40"/>
                </a:solidFill>
                <a:latin typeface="Arial"/>
                <a:cs typeface="Arial"/>
              </a:rPr>
              <a:t>PHP </a:t>
            </a:r>
            <a:r>
              <a:rPr sz="2000" spc="-45" dirty="0">
                <a:solidFill>
                  <a:srgbClr val="1A2D40"/>
                </a:solidFill>
                <a:latin typeface="Arial"/>
                <a:cs typeface="Arial"/>
              </a:rPr>
              <a:t>component </a:t>
            </a:r>
            <a:r>
              <a:rPr sz="2000" spc="-40" dirty="0">
                <a:solidFill>
                  <a:srgbClr val="1A2D40"/>
                </a:solidFill>
                <a:latin typeface="Arial"/>
                <a:cs typeface="Arial"/>
              </a:rPr>
              <a:t>actually </a:t>
            </a:r>
            <a:r>
              <a:rPr sz="2000" spc="-25" dirty="0">
                <a:solidFill>
                  <a:srgbClr val="1A2D40"/>
                </a:solidFill>
                <a:latin typeface="Arial"/>
                <a:cs typeface="Arial"/>
              </a:rPr>
              <a:t>sits </a:t>
            </a:r>
            <a:r>
              <a:rPr sz="2000" spc="-35" dirty="0">
                <a:solidFill>
                  <a:srgbClr val="1A2D40"/>
                </a:solidFill>
                <a:latin typeface="Arial"/>
                <a:cs typeface="Arial"/>
              </a:rPr>
              <a:t>inside </a:t>
            </a:r>
            <a:r>
              <a:rPr sz="2000" spc="-85" dirty="0">
                <a:solidFill>
                  <a:srgbClr val="1A2D40"/>
                </a:solidFill>
                <a:latin typeface="Arial"/>
                <a:cs typeface="Arial"/>
              </a:rPr>
              <a:t>Apache, </a:t>
            </a:r>
            <a:r>
              <a:rPr sz="2000" spc="-40" dirty="0">
                <a:solidFill>
                  <a:srgbClr val="1A2D40"/>
                </a:solidFill>
                <a:latin typeface="Arial"/>
                <a:cs typeface="Arial"/>
              </a:rPr>
              <a:t>and </a:t>
            </a:r>
            <a:r>
              <a:rPr sz="2000" spc="-100" dirty="0">
                <a:solidFill>
                  <a:srgbClr val="1A2D40"/>
                </a:solidFill>
                <a:latin typeface="Arial"/>
                <a:cs typeface="Arial"/>
              </a:rPr>
              <a:t>you</a:t>
            </a:r>
            <a:r>
              <a:rPr sz="2000" spc="-340" dirty="0">
                <a:solidFill>
                  <a:srgbClr val="1A2D40"/>
                </a:solidFill>
                <a:latin typeface="Arial"/>
                <a:cs typeface="Arial"/>
              </a:rPr>
              <a:t> </a:t>
            </a:r>
            <a:r>
              <a:rPr sz="2000" spc="-65" dirty="0">
                <a:solidFill>
                  <a:srgbClr val="1A2D40"/>
                </a:solidFill>
                <a:latin typeface="Arial"/>
                <a:cs typeface="Arial"/>
              </a:rPr>
              <a:t>use</a:t>
            </a:r>
            <a:endParaRPr sz="2000" dirty="0">
              <a:latin typeface="Arial"/>
              <a:cs typeface="Arial"/>
            </a:endParaRPr>
          </a:p>
          <a:p>
            <a:pPr marL="396240">
              <a:lnSpc>
                <a:spcPts val="2330"/>
              </a:lnSpc>
            </a:pPr>
            <a:r>
              <a:rPr sz="2000" spc="-95" dirty="0">
                <a:solidFill>
                  <a:srgbClr val="1A2D40"/>
                </a:solidFill>
                <a:latin typeface="Arial"/>
                <a:cs typeface="Arial"/>
              </a:rPr>
              <a:t>Apache </a:t>
            </a:r>
            <a:r>
              <a:rPr sz="2000" spc="-40" dirty="0">
                <a:solidFill>
                  <a:srgbClr val="1A2D40"/>
                </a:solidFill>
                <a:latin typeface="Arial"/>
                <a:cs typeface="Arial"/>
              </a:rPr>
              <a:t>and </a:t>
            </a:r>
            <a:r>
              <a:rPr sz="2000" spc="-200" dirty="0">
                <a:solidFill>
                  <a:srgbClr val="1A2D40"/>
                </a:solidFill>
                <a:latin typeface="Arial"/>
                <a:cs typeface="Arial"/>
              </a:rPr>
              <a:t>PHP </a:t>
            </a:r>
            <a:r>
              <a:rPr sz="2000" spc="-40" dirty="0">
                <a:solidFill>
                  <a:srgbClr val="1A2D40"/>
                </a:solidFill>
                <a:latin typeface="Arial"/>
                <a:cs typeface="Arial"/>
              </a:rPr>
              <a:t>together </a:t>
            </a:r>
            <a:r>
              <a:rPr sz="2000" spc="-30" dirty="0">
                <a:solidFill>
                  <a:srgbClr val="1A2D40"/>
                </a:solidFill>
                <a:latin typeface="Arial"/>
                <a:cs typeface="Arial"/>
              </a:rPr>
              <a:t>to </a:t>
            </a:r>
            <a:r>
              <a:rPr sz="2000" spc="-45" dirty="0">
                <a:solidFill>
                  <a:srgbClr val="1A2D40"/>
                </a:solidFill>
                <a:latin typeface="Arial"/>
                <a:cs typeface="Arial"/>
              </a:rPr>
              <a:t>create </a:t>
            </a:r>
            <a:r>
              <a:rPr sz="2000" spc="-80" dirty="0">
                <a:solidFill>
                  <a:srgbClr val="1A2D40"/>
                </a:solidFill>
                <a:latin typeface="Arial"/>
                <a:cs typeface="Arial"/>
              </a:rPr>
              <a:t>your </a:t>
            </a:r>
            <a:r>
              <a:rPr sz="2000" spc="-55" dirty="0">
                <a:solidFill>
                  <a:srgbClr val="1A2D40"/>
                </a:solidFill>
                <a:latin typeface="Arial"/>
                <a:cs typeface="Arial"/>
              </a:rPr>
              <a:t>dynamic</a:t>
            </a:r>
            <a:r>
              <a:rPr sz="2000" spc="-325" dirty="0">
                <a:solidFill>
                  <a:srgbClr val="1A2D40"/>
                </a:solidFill>
                <a:latin typeface="Arial"/>
                <a:cs typeface="Arial"/>
              </a:rPr>
              <a:t> </a:t>
            </a:r>
            <a:r>
              <a:rPr sz="2000" spc="-80" dirty="0">
                <a:solidFill>
                  <a:srgbClr val="1A2D40"/>
                </a:solidFill>
                <a:latin typeface="Arial"/>
                <a:cs typeface="Arial"/>
              </a:rPr>
              <a:t>pages</a:t>
            </a:r>
            <a:endParaRPr sz="2000" dirty="0">
              <a:latin typeface="Arial"/>
              <a:cs typeface="Arial"/>
            </a:endParaRPr>
          </a:p>
          <a:p>
            <a:pPr marL="396240" indent="-383540">
              <a:lnSpc>
                <a:spcPct val="100000"/>
              </a:lnSpc>
              <a:spcBef>
                <a:spcPts val="1055"/>
              </a:spcBef>
              <a:buChar char="■"/>
              <a:tabLst>
                <a:tab pos="396240" algn="l"/>
                <a:tab pos="396875" algn="l"/>
              </a:tabLst>
            </a:pPr>
            <a:r>
              <a:rPr sz="2000" spc="-105" dirty="0">
                <a:solidFill>
                  <a:srgbClr val="1A2D40"/>
                </a:solidFill>
                <a:latin typeface="Arial"/>
                <a:cs typeface="Arial"/>
              </a:rPr>
              <a:t>Free </a:t>
            </a:r>
            <a:r>
              <a:rPr sz="2000" spc="-40" dirty="0">
                <a:solidFill>
                  <a:srgbClr val="1A2D40"/>
                </a:solidFill>
                <a:latin typeface="Arial"/>
                <a:cs typeface="Arial"/>
              </a:rPr>
              <a:t>and</a:t>
            </a:r>
            <a:r>
              <a:rPr sz="2000" spc="-35" dirty="0">
                <a:solidFill>
                  <a:srgbClr val="1A2D40"/>
                </a:solidFill>
                <a:latin typeface="Arial"/>
                <a:cs typeface="Arial"/>
              </a:rPr>
              <a:t> </a:t>
            </a:r>
            <a:r>
              <a:rPr sz="2000" spc="-90" dirty="0">
                <a:solidFill>
                  <a:srgbClr val="1A2D40"/>
                </a:solidFill>
                <a:latin typeface="Arial"/>
                <a:cs typeface="Arial"/>
              </a:rPr>
              <a:t>Open-source</a:t>
            </a:r>
            <a:endParaRPr sz="2000" dirty="0">
              <a:latin typeface="Arial"/>
              <a:cs typeface="Arial"/>
            </a:endParaRPr>
          </a:p>
          <a:p>
            <a:pPr marL="396240" indent="-383540">
              <a:lnSpc>
                <a:spcPct val="100000"/>
              </a:lnSpc>
              <a:spcBef>
                <a:spcPts val="1060"/>
              </a:spcBef>
              <a:buChar char="■"/>
              <a:tabLst>
                <a:tab pos="396240" algn="l"/>
                <a:tab pos="396875" algn="l"/>
              </a:tabLst>
            </a:pPr>
            <a:r>
              <a:rPr sz="2000" spc="-65" dirty="0">
                <a:solidFill>
                  <a:srgbClr val="1A2D40"/>
                </a:solidFill>
                <a:latin typeface="Arial"/>
                <a:cs typeface="Arial"/>
              </a:rPr>
              <a:t>Currently </a:t>
            </a:r>
            <a:r>
              <a:rPr sz="2000" spc="-20" dirty="0">
                <a:solidFill>
                  <a:srgbClr val="1A2D40"/>
                </a:solidFill>
                <a:latin typeface="Arial"/>
                <a:cs typeface="Arial"/>
              </a:rPr>
              <a:t>the </a:t>
            </a:r>
            <a:r>
              <a:rPr sz="2000" spc="-30" dirty="0">
                <a:solidFill>
                  <a:srgbClr val="1A2D40"/>
                </a:solidFill>
                <a:latin typeface="Arial"/>
                <a:cs typeface="Arial"/>
              </a:rPr>
              <a:t>most </a:t>
            </a:r>
            <a:r>
              <a:rPr sz="2000" spc="-40" dirty="0">
                <a:solidFill>
                  <a:srgbClr val="1A2D40"/>
                </a:solidFill>
                <a:latin typeface="Arial"/>
                <a:cs typeface="Arial"/>
              </a:rPr>
              <a:t>popular </a:t>
            </a:r>
            <a:r>
              <a:rPr sz="2000" spc="-135" dirty="0">
                <a:solidFill>
                  <a:srgbClr val="1A2D40"/>
                </a:solidFill>
                <a:latin typeface="Arial"/>
                <a:cs typeface="Arial"/>
              </a:rPr>
              <a:t>Web </a:t>
            </a:r>
            <a:r>
              <a:rPr sz="2000" spc="-55" dirty="0">
                <a:solidFill>
                  <a:srgbClr val="1A2D40"/>
                </a:solidFill>
                <a:latin typeface="Arial"/>
                <a:cs typeface="Arial"/>
              </a:rPr>
              <a:t>server</a:t>
            </a:r>
            <a:r>
              <a:rPr sz="2000" spc="-80" dirty="0">
                <a:solidFill>
                  <a:srgbClr val="1A2D40"/>
                </a:solidFill>
                <a:latin typeface="Arial"/>
                <a:cs typeface="Arial"/>
              </a:rPr>
              <a:t> </a:t>
            </a:r>
            <a:r>
              <a:rPr sz="2000" spc="-30" dirty="0">
                <a:solidFill>
                  <a:srgbClr val="1A2D40"/>
                </a:solidFill>
                <a:latin typeface="Arial"/>
                <a:cs typeface="Arial"/>
              </a:rPr>
              <a:t>application</a:t>
            </a:r>
            <a:endParaRPr sz="20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7965" y="2289429"/>
            <a:ext cx="6842759" cy="2617470"/>
          </a:xfrm>
          <a:prstGeom prst="rect">
            <a:avLst/>
          </a:prstGeom>
        </p:spPr>
        <p:txBody>
          <a:bodyPr vert="horz" wrap="square" lIns="0" tIns="13335" rIns="0" bIns="0" rtlCol="0">
            <a:spAutoFit/>
          </a:bodyPr>
          <a:lstStyle/>
          <a:p>
            <a:pPr marL="396240" indent="-383540">
              <a:lnSpc>
                <a:spcPct val="100000"/>
              </a:lnSpc>
              <a:spcBef>
                <a:spcPts val="105"/>
              </a:spcBef>
              <a:buChar char="■"/>
              <a:tabLst>
                <a:tab pos="396240" algn="l"/>
                <a:tab pos="396875" algn="l"/>
              </a:tabLst>
            </a:pPr>
            <a:r>
              <a:rPr sz="2000" spc="-105" dirty="0">
                <a:solidFill>
                  <a:srgbClr val="1A2D40"/>
                </a:solidFill>
                <a:latin typeface="Arial"/>
                <a:cs typeface="Arial"/>
              </a:rPr>
              <a:t>Free </a:t>
            </a:r>
            <a:r>
              <a:rPr sz="2000" spc="-40" dirty="0">
                <a:solidFill>
                  <a:srgbClr val="1A2D40"/>
                </a:solidFill>
                <a:latin typeface="Arial"/>
                <a:cs typeface="Arial"/>
              </a:rPr>
              <a:t>and </a:t>
            </a:r>
            <a:r>
              <a:rPr sz="2000" spc="-55" dirty="0">
                <a:solidFill>
                  <a:srgbClr val="1A2D40"/>
                </a:solidFill>
                <a:latin typeface="Arial"/>
                <a:cs typeface="Arial"/>
              </a:rPr>
              <a:t>open</a:t>
            </a:r>
            <a:r>
              <a:rPr sz="2000" spc="-70" dirty="0">
                <a:solidFill>
                  <a:srgbClr val="1A2D40"/>
                </a:solidFill>
                <a:latin typeface="Arial"/>
                <a:cs typeface="Arial"/>
              </a:rPr>
              <a:t> </a:t>
            </a:r>
            <a:r>
              <a:rPr sz="2000" spc="-60" dirty="0">
                <a:solidFill>
                  <a:srgbClr val="1A2D40"/>
                </a:solidFill>
                <a:latin typeface="Arial"/>
                <a:cs typeface="Arial"/>
              </a:rPr>
              <a:t>source</a:t>
            </a:r>
            <a:endParaRPr sz="2000" dirty="0">
              <a:latin typeface="Arial"/>
              <a:cs typeface="Arial"/>
            </a:endParaRPr>
          </a:p>
          <a:p>
            <a:pPr>
              <a:lnSpc>
                <a:spcPct val="100000"/>
              </a:lnSpc>
              <a:spcBef>
                <a:spcPts val="40"/>
              </a:spcBef>
              <a:buClr>
                <a:srgbClr val="1A2D40"/>
              </a:buClr>
              <a:buFont typeface="Arial"/>
              <a:buChar char="■"/>
            </a:pPr>
            <a:endParaRPr sz="2050" dirty="0">
              <a:latin typeface="Times New Roman"/>
              <a:cs typeface="Times New Roman"/>
            </a:endParaRPr>
          </a:p>
          <a:p>
            <a:pPr marL="396240" indent="-383540">
              <a:lnSpc>
                <a:spcPct val="100000"/>
              </a:lnSpc>
              <a:buChar char="■"/>
              <a:tabLst>
                <a:tab pos="396240" algn="l"/>
                <a:tab pos="396875" algn="l"/>
              </a:tabLst>
            </a:pPr>
            <a:r>
              <a:rPr sz="2000" spc="-85" dirty="0">
                <a:solidFill>
                  <a:srgbClr val="1A2D40"/>
                </a:solidFill>
                <a:latin typeface="Arial"/>
                <a:cs typeface="Arial"/>
              </a:rPr>
              <a:t>Provides </a:t>
            </a:r>
            <a:r>
              <a:rPr sz="2000" spc="-20" dirty="0">
                <a:solidFill>
                  <a:srgbClr val="1A2D40"/>
                </a:solidFill>
                <a:latin typeface="Arial"/>
                <a:cs typeface="Arial"/>
              </a:rPr>
              <a:t>the </a:t>
            </a:r>
            <a:r>
              <a:rPr sz="2000" spc="-55" dirty="0">
                <a:solidFill>
                  <a:srgbClr val="1A2D40"/>
                </a:solidFill>
                <a:latin typeface="Arial"/>
                <a:cs typeface="Arial"/>
              </a:rPr>
              <a:t>data-storage </a:t>
            </a:r>
            <a:r>
              <a:rPr sz="2000" spc="-45" dirty="0">
                <a:solidFill>
                  <a:srgbClr val="1A2D40"/>
                </a:solidFill>
                <a:latin typeface="Arial"/>
                <a:cs typeface="Arial"/>
              </a:rPr>
              <a:t>side </a:t>
            </a:r>
            <a:r>
              <a:rPr sz="2000" spc="-15" dirty="0">
                <a:solidFill>
                  <a:srgbClr val="1A2D40"/>
                </a:solidFill>
                <a:latin typeface="Arial"/>
                <a:cs typeface="Arial"/>
              </a:rPr>
              <a:t>of </a:t>
            </a:r>
            <a:r>
              <a:rPr sz="2000" spc="-20" dirty="0">
                <a:solidFill>
                  <a:srgbClr val="1A2D40"/>
                </a:solidFill>
                <a:latin typeface="Arial"/>
                <a:cs typeface="Arial"/>
              </a:rPr>
              <a:t>the </a:t>
            </a:r>
            <a:r>
              <a:rPr sz="2000" spc="-165" dirty="0">
                <a:solidFill>
                  <a:srgbClr val="1A2D40"/>
                </a:solidFill>
                <a:latin typeface="Arial"/>
                <a:cs typeface="Arial"/>
              </a:rPr>
              <a:t>LAMP</a:t>
            </a:r>
            <a:r>
              <a:rPr sz="2000" spc="-229" dirty="0">
                <a:solidFill>
                  <a:srgbClr val="1A2D40"/>
                </a:solidFill>
                <a:latin typeface="Arial"/>
                <a:cs typeface="Arial"/>
              </a:rPr>
              <a:t> </a:t>
            </a:r>
            <a:r>
              <a:rPr sz="2000" spc="-70" dirty="0">
                <a:solidFill>
                  <a:srgbClr val="1A2D40"/>
                </a:solidFill>
                <a:latin typeface="Arial"/>
                <a:cs typeface="Arial"/>
              </a:rPr>
              <a:t>system</a:t>
            </a:r>
            <a:endParaRPr sz="2000" dirty="0">
              <a:latin typeface="Arial"/>
              <a:cs typeface="Arial"/>
            </a:endParaRPr>
          </a:p>
          <a:p>
            <a:pPr>
              <a:lnSpc>
                <a:spcPct val="100000"/>
              </a:lnSpc>
              <a:spcBef>
                <a:spcPts val="45"/>
              </a:spcBef>
              <a:buClr>
                <a:srgbClr val="1A2D40"/>
              </a:buClr>
              <a:buFont typeface="Arial"/>
              <a:buChar char="■"/>
            </a:pPr>
            <a:endParaRPr sz="2050" dirty="0">
              <a:latin typeface="Times New Roman"/>
              <a:cs typeface="Times New Roman"/>
            </a:endParaRPr>
          </a:p>
          <a:p>
            <a:pPr marL="396240" indent="-383540">
              <a:lnSpc>
                <a:spcPct val="100000"/>
              </a:lnSpc>
              <a:buChar char="■"/>
              <a:tabLst>
                <a:tab pos="396240" algn="l"/>
                <a:tab pos="396875" algn="l"/>
              </a:tabLst>
            </a:pPr>
            <a:r>
              <a:rPr sz="2000" spc="-45" dirty="0">
                <a:solidFill>
                  <a:srgbClr val="1A2D40"/>
                </a:solidFill>
                <a:latin typeface="Arial"/>
                <a:cs typeface="Arial"/>
              </a:rPr>
              <a:t>Support </a:t>
            </a:r>
            <a:r>
              <a:rPr sz="2000" spc="-10" dirty="0">
                <a:solidFill>
                  <a:srgbClr val="1A2D40"/>
                </a:solidFill>
                <a:latin typeface="Arial"/>
                <a:cs typeface="Arial"/>
              </a:rPr>
              <a:t>different </a:t>
            </a:r>
            <a:r>
              <a:rPr sz="2000" spc="-40" dirty="0">
                <a:solidFill>
                  <a:srgbClr val="1A2D40"/>
                </a:solidFill>
                <a:latin typeface="Arial"/>
                <a:cs typeface="Arial"/>
              </a:rPr>
              <a:t>operating</a:t>
            </a:r>
            <a:r>
              <a:rPr sz="2000" spc="-150" dirty="0">
                <a:solidFill>
                  <a:srgbClr val="1A2D40"/>
                </a:solidFill>
                <a:latin typeface="Arial"/>
                <a:cs typeface="Arial"/>
              </a:rPr>
              <a:t> </a:t>
            </a:r>
            <a:r>
              <a:rPr sz="2000" spc="-70" dirty="0">
                <a:solidFill>
                  <a:srgbClr val="1A2D40"/>
                </a:solidFill>
                <a:latin typeface="Arial"/>
                <a:cs typeface="Arial"/>
              </a:rPr>
              <a:t>systems</a:t>
            </a:r>
            <a:endParaRPr sz="2000" dirty="0">
              <a:latin typeface="Arial"/>
              <a:cs typeface="Arial"/>
            </a:endParaRPr>
          </a:p>
          <a:p>
            <a:pPr>
              <a:lnSpc>
                <a:spcPct val="100000"/>
              </a:lnSpc>
              <a:spcBef>
                <a:spcPts val="45"/>
              </a:spcBef>
              <a:buClr>
                <a:srgbClr val="1A2D40"/>
              </a:buClr>
              <a:buFont typeface="Arial"/>
              <a:buChar char="■"/>
            </a:pPr>
            <a:endParaRPr sz="2050" dirty="0">
              <a:latin typeface="Times New Roman"/>
              <a:cs typeface="Times New Roman"/>
            </a:endParaRPr>
          </a:p>
          <a:p>
            <a:pPr marL="396240" indent="-383540">
              <a:lnSpc>
                <a:spcPct val="100000"/>
              </a:lnSpc>
              <a:buChar char="■"/>
              <a:tabLst>
                <a:tab pos="396240" algn="l"/>
                <a:tab pos="396875" algn="l"/>
              </a:tabLst>
            </a:pPr>
            <a:r>
              <a:rPr sz="2000" spc="-40" dirty="0">
                <a:solidFill>
                  <a:srgbClr val="1A2D40"/>
                </a:solidFill>
                <a:latin typeface="Arial"/>
                <a:cs typeface="Arial"/>
              </a:rPr>
              <a:t>Within </a:t>
            </a:r>
            <a:r>
              <a:rPr sz="2000" spc="-20" dirty="0">
                <a:solidFill>
                  <a:srgbClr val="1A2D40"/>
                </a:solidFill>
                <a:latin typeface="Arial"/>
                <a:cs typeface="Arial"/>
              </a:rPr>
              <a:t>the </a:t>
            </a:r>
            <a:r>
              <a:rPr sz="2000" spc="-135" dirty="0">
                <a:solidFill>
                  <a:srgbClr val="1A2D40"/>
                </a:solidFill>
                <a:latin typeface="Arial"/>
                <a:cs typeface="Arial"/>
              </a:rPr>
              <a:t>Web </a:t>
            </a:r>
            <a:r>
              <a:rPr sz="2000" spc="-30" dirty="0">
                <a:solidFill>
                  <a:srgbClr val="1A2D40"/>
                </a:solidFill>
                <a:latin typeface="Arial"/>
                <a:cs typeface="Arial"/>
              </a:rPr>
              <a:t>application, </a:t>
            </a:r>
            <a:r>
              <a:rPr sz="2000" spc="-10" dirty="0">
                <a:solidFill>
                  <a:srgbClr val="1A2D40"/>
                </a:solidFill>
                <a:latin typeface="Arial"/>
                <a:cs typeface="Arial"/>
              </a:rPr>
              <a:t>all </a:t>
            </a:r>
            <a:r>
              <a:rPr sz="2000" spc="-20" dirty="0">
                <a:solidFill>
                  <a:srgbClr val="1A2D40"/>
                </a:solidFill>
                <a:latin typeface="Arial"/>
                <a:cs typeface="Arial"/>
              </a:rPr>
              <a:t>the </a:t>
            </a:r>
            <a:r>
              <a:rPr sz="2000" spc="-35" dirty="0">
                <a:solidFill>
                  <a:srgbClr val="1A2D40"/>
                </a:solidFill>
                <a:latin typeface="Arial"/>
                <a:cs typeface="Arial"/>
              </a:rPr>
              <a:t>data, </a:t>
            </a:r>
            <a:r>
              <a:rPr sz="2000" spc="-45" dirty="0">
                <a:solidFill>
                  <a:srgbClr val="1A2D40"/>
                </a:solidFill>
                <a:latin typeface="Arial"/>
                <a:cs typeface="Arial"/>
              </a:rPr>
              <a:t>products,</a:t>
            </a:r>
            <a:r>
              <a:rPr sz="2000" spc="-150" dirty="0">
                <a:solidFill>
                  <a:srgbClr val="1A2D40"/>
                </a:solidFill>
                <a:latin typeface="Arial"/>
                <a:cs typeface="Arial"/>
              </a:rPr>
              <a:t> </a:t>
            </a:r>
            <a:r>
              <a:rPr sz="2000" spc="-45" dirty="0">
                <a:solidFill>
                  <a:srgbClr val="1A2D40"/>
                </a:solidFill>
                <a:latin typeface="Arial"/>
                <a:cs typeface="Arial"/>
              </a:rPr>
              <a:t>accounts,</a:t>
            </a:r>
            <a:endParaRPr sz="2000" dirty="0">
              <a:latin typeface="Arial"/>
              <a:cs typeface="Arial"/>
            </a:endParaRPr>
          </a:p>
          <a:p>
            <a:pPr marL="93345" algn="ctr">
              <a:lnSpc>
                <a:spcPct val="100000"/>
              </a:lnSpc>
              <a:spcBef>
                <a:spcPts val="1200"/>
              </a:spcBef>
            </a:pPr>
            <a:r>
              <a:rPr sz="2000" spc="-40" dirty="0">
                <a:solidFill>
                  <a:srgbClr val="1A2D40"/>
                </a:solidFill>
                <a:latin typeface="Arial"/>
                <a:cs typeface="Arial"/>
              </a:rPr>
              <a:t>and </a:t>
            </a:r>
            <a:r>
              <a:rPr sz="2000" spc="-30" dirty="0">
                <a:solidFill>
                  <a:srgbClr val="1A2D40"/>
                </a:solidFill>
                <a:latin typeface="Arial"/>
                <a:cs typeface="Arial"/>
              </a:rPr>
              <a:t>other </a:t>
            </a:r>
            <a:r>
              <a:rPr sz="2000" spc="-65" dirty="0">
                <a:solidFill>
                  <a:srgbClr val="1A2D40"/>
                </a:solidFill>
                <a:latin typeface="Arial"/>
                <a:cs typeface="Arial"/>
              </a:rPr>
              <a:t>types </a:t>
            </a:r>
            <a:r>
              <a:rPr sz="2000" spc="-15" dirty="0">
                <a:solidFill>
                  <a:srgbClr val="1A2D40"/>
                </a:solidFill>
                <a:latin typeface="Arial"/>
                <a:cs typeface="Arial"/>
              </a:rPr>
              <a:t>of </a:t>
            </a:r>
            <a:r>
              <a:rPr sz="2000" spc="-25" dirty="0">
                <a:solidFill>
                  <a:srgbClr val="1A2D40"/>
                </a:solidFill>
                <a:latin typeface="Arial"/>
                <a:cs typeface="Arial"/>
              </a:rPr>
              <a:t>information will </a:t>
            </a:r>
            <a:r>
              <a:rPr sz="2000" spc="-45" dirty="0">
                <a:solidFill>
                  <a:srgbClr val="1A2D40"/>
                </a:solidFill>
                <a:latin typeface="Arial"/>
                <a:cs typeface="Arial"/>
              </a:rPr>
              <a:t>reside </a:t>
            </a:r>
            <a:r>
              <a:rPr sz="2000" spc="-10" dirty="0">
                <a:solidFill>
                  <a:srgbClr val="1A2D40"/>
                </a:solidFill>
                <a:latin typeface="Arial"/>
                <a:cs typeface="Arial"/>
              </a:rPr>
              <a:t>in this</a:t>
            </a:r>
            <a:r>
              <a:rPr sz="2000" spc="-285" dirty="0">
                <a:solidFill>
                  <a:srgbClr val="1A2D40"/>
                </a:solidFill>
                <a:latin typeface="Arial"/>
                <a:cs typeface="Arial"/>
              </a:rPr>
              <a:t> </a:t>
            </a:r>
            <a:r>
              <a:rPr sz="2000" spc="-45" dirty="0">
                <a:solidFill>
                  <a:srgbClr val="1A2D40"/>
                </a:solidFill>
                <a:latin typeface="Arial"/>
                <a:cs typeface="Arial"/>
              </a:rPr>
              <a:t>database</a:t>
            </a:r>
            <a:endParaRPr sz="2000" dirty="0">
              <a:latin typeface="Arial"/>
              <a:cs typeface="Arial"/>
            </a:endParaRPr>
          </a:p>
        </p:txBody>
      </p:sp>
      <p:sp>
        <p:nvSpPr>
          <p:cNvPr id="3" name="object 3"/>
          <p:cNvSpPr txBox="1">
            <a:spLocks noGrp="1"/>
          </p:cNvSpPr>
          <p:nvPr>
            <p:ph type="title"/>
          </p:nvPr>
        </p:nvSpPr>
        <p:spPr>
          <a:xfrm>
            <a:off x="1107744" y="627633"/>
            <a:ext cx="3601085" cy="696595"/>
          </a:xfrm>
          <a:prstGeom prst="rect">
            <a:avLst/>
          </a:prstGeom>
        </p:spPr>
        <p:txBody>
          <a:bodyPr vert="horz" wrap="square" lIns="0" tIns="13335" rIns="0" bIns="0" rtlCol="0">
            <a:spAutoFit/>
          </a:bodyPr>
          <a:lstStyle/>
          <a:p>
            <a:pPr marL="12700">
              <a:lnSpc>
                <a:spcPct val="100000"/>
              </a:lnSpc>
              <a:spcBef>
                <a:spcPts val="105"/>
              </a:spcBef>
            </a:pPr>
            <a:r>
              <a:rPr sz="4400" b="0" spc="-365" dirty="0">
                <a:latin typeface="Arial"/>
                <a:cs typeface="Arial"/>
              </a:rPr>
              <a:t>LA</a:t>
            </a:r>
            <a:r>
              <a:rPr sz="4400" b="0" spc="-365" dirty="0">
                <a:solidFill>
                  <a:srgbClr val="C00000"/>
                </a:solidFill>
                <a:latin typeface="Arial"/>
                <a:cs typeface="Arial"/>
              </a:rPr>
              <a:t>M</a:t>
            </a:r>
            <a:r>
              <a:rPr sz="4400" b="0" spc="-365" dirty="0">
                <a:latin typeface="Arial"/>
                <a:cs typeface="Arial"/>
              </a:rPr>
              <a:t>P </a:t>
            </a:r>
            <a:r>
              <a:rPr sz="4400" b="0" spc="135" dirty="0">
                <a:latin typeface="Arial"/>
                <a:cs typeface="Arial"/>
              </a:rPr>
              <a:t>–</a:t>
            </a:r>
            <a:r>
              <a:rPr sz="4400" b="0" spc="35" dirty="0">
                <a:latin typeface="Arial"/>
                <a:cs typeface="Arial"/>
              </a:rPr>
              <a:t> </a:t>
            </a:r>
            <a:r>
              <a:rPr sz="4400" b="0" spc="-375" dirty="0">
                <a:latin typeface="Arial"/>
                <a:cs typeface="Arial"/>
              </a:rPr>
              <a:t>MySQL</a:t>
            </a:r>
            <a:endParaRPr sz="4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7744" y="1955038"/>
            <a:ext cx="7533640" cy="4319905"/>
          </a:xfrm>
          <a:prstGeom prst="rect">
            <a:avLst/>
          </a:prstGeom>
        </p:spPr>
        <p:txBody>
          <a:bodyPr vert="horz" wrap="square" lIns="0" tIns="13335" rIns="0" bIns="0" rtlCol="0">
            <a:spAutoFit/>
          </a:bodyPr>
          <a:lstStyle/>
          <a:p>
            <a:pPr marL="396240" indent="-383540">
              <a:lnSpc>
                <a:spcPct val="100000"/>
              </a:lnSpc>
              <a:spcBef>
                <a:spcPts val="105"/>
              </a:spcBef>
              <a:buChar char="■"/>
              <a:tabLst>
                <a:tab pos="396240" algn="l"/>
                <a:tab pos="396875" algn="l"/>
              </a:tabLst>
            </a:pPr>
            <a:r>
              <a:rPr sz="2000" spc="-165" dirty="0">
                <a:solidFill>
                  <a:srgbClr val="1A2D40"/>
                </a:solidFill>
                <a:latin typeface="Arial"/>
                <a:cs typeface="Arial"/>
              </a:rPr>
              <a:t>PHP: </a:t>
            </a:r>
            <a:r>
              <a:rPr sz="2000" spc="-65" dirty="0">
                <a:solidFill>
                  <a:srgbClr val="1A2D40"/>
                </a:solidFill>
                <a:latin typeface="Arial"/>
                <a:cs typeface="Arial"/>
              </a:rPr>
              <a:t>Hypertext</a:t>
            </a:r>
            <a:r>
              <a:rPr sz="2000" spc="15" dirty="0">
                <a:solidFill>
                  <a:srgbClr val="1A2D40"/>
                </a:solidFill>
                <a:latin typeface="Arial"/>
                <a:cs typeface="Arial"/>
              </a:rPr>
              <a:t> </a:t>
            </a:r>
            <a:r>
              <a:rPr sz="2000" spc="-70" dirty="0">
                <a:solidFill>
                  <a:srgbClr val="1A2D40"/>
                </a:solidFill>
                <a:latin typeface="Arial"/>
                <a:cs typeface="Arial"/>
              </a:rPr>
              <a:t>Preprocessor</a:t>
            </a:r>
            <a:endParaRPr sz="2000">
              <a:latin typeface="Arial"/>
              <a:cs typeface="Arial"/>
            </a:endParaRPr>
          </a:p>
          <a:p>
            <a:pPr marL="396240" marR="5080" indent="-383540">
              <a:lnSpc>
                <a:spcPct val="150000"/>
              </a:lnSpc>
              <a:spcBef>
                <a:spcPts val="1200"/>
              </a:spcBef>
              <a:buChar char="■"/>
              <a:tabLst>
                <a:tab pos="396240" algn="l"/>
                <a:tab pos="396875" algn="l"/>
              </a:tabLst>
            </a:pPr>
            <a:r>
              <a:rPr sz="2000" spc="-265" dirty="0">
                <a:solidFill>
                  <a:srgbClr val="1A2D40"/>
                </a:solidFill>
                <a:latin typeface="Arial"/>
                <a:cs typeface="Arial"/>
              </a:rPr>
              <a:t>A </a:t>
            </a:r>
            <a:r>
              <a:rPr sz="2000" spc="-70" dirty="0">
                <a:solidFill>
                  <a:srgbClr val="1A2D40"/>
                </a:solidFill>
                <a:latin typeface="Arial"/>
                <a:cs typeface="Arial"/>
              </a:rPr>
              <a:t>widely-used </a:t>
            </a:r>
            <a:r>
              <a:rPr sz="2000" spc="-65" dirty="0">
                <a:solidFill>
                  <a:srgbClr val="1A2D40"/>
                </a:solidFill>
                <a:latin typeface="Arial"/>
                <a:cs typeface="Arial"/>
              </a:rPr>
              <a:t>general-purpose </a:t>
            </a:r>
            <a:r>
              <a:rPr sz="2000" spc="-35" dirty="0">
                <a:solidFill>
                  <a:srgbClr val="1A2D40"/>
                </a:solidFill>
                <a:latin typeface="Arial"/>
                <a:cs typeface="Arial"/>
              </a:rPr>
              <a:t>scripting </a:t>
            </a:r>
            <a:r>
              <a:rPr sz="2000" spc="-60" dirty="0">
                <a:solidFill>
                  <a:srgbClr val="1A2D40"/>
                </a:solidFill>
                <a:latin typeface="Arial"/>
                <a:cs typeface="Arial"/>
              </a:rPr>
              <a:t>language </a:t>
            </a:r>
            <a:r>
              <a:rPr sz="2000" spc="5" dirty="0">
                <a:solidFill>
                  <a:srgbClr val="1A2D40"/>
                </a:solidFill>
                <a:latin typeface="Arial"/>
                <a:cs typeface="Arial"/>
              </a:rPr>
              <a:t>that </a:t>
            </a:r>
            <a:r>
              <a:rPr sz="2000" spc="-30" dirty="0">
                <a:solidFill>
                  <a:srgbClr val="1A2D40"/>
                </a:solidFill>
                <a:latin typeface="Arial"/>
                <a:cs typeface="Arial"/>
              </a:rPr>
              <a:t>is </a:t>
            </a:r>
            <a:r>
              <a:rPr sz="2000" spc="-55" dirty="0">
                <a:solidFill>
                  <a:srgbClr val="1A2D40"/>
                </a:solidFill>
                <a:latin typeface="Arial"/>
                <a:cs typeface="Arial"/>
              </a:rPr>
              <a:t>especially  </a:t>
            </a:r>
            <a:r>
              <a:rPr sz="2000" spc="-35" dirty="0">
                <a:solidFill>
                  <a:srgbClr val="1A2D40"/>
                </a:solidFill>
                <a:latin typeface="Arial"/>
                <a:cs typeface="Arial"/>
              </a:rPr>
              <a:t>suited </a:t>
            </a:r>
            <a:r>
              <a:rPr sz="2000" spc="-30" dirty="0">
                <a:solidFill>
                  <a:srgbClr val="1A2D40"/>
                </a:solidFill>
                <a:latin typeface="Arial"/>
                <a:cs typeface="Arial"/>
              </a:rPr>
              <a:t>for </a:t>
            </a:r>
            <a:r>
              <a:rPr sz="2000" spc="-85" dirty="0">
                <a:solidFill>
                  <a:srgbClr val="1A2D40"/>
                </a:solidFill>
                <a:latin typeface="Arial"/>
                <a:cs typeface="Arial"/>
              </a:rPr>
              <a:t>web </a:t>
            </a:r>
            <a:r>
              <a:rPr sz="2000" spc="-50" dirty="0">
                <a:solidFill>
                  <a:srgbClr val="1A2D40"/>
                </a:solidFill>
                <a:latin typeface="Arial"/>
                <a:cs typeface="Arial"/>
              </a:rPr>
              <a:t>development </a:t>
            </a:r>
            <a:r>
              <a:rPr sz="2000" spc="-40" dirty="0">
                <a:solidFill>
                  <a:srgbClr val="1A2D40"/>
                </a:solidFill>
                <a:latin typeface="Arial"/>
                <a:cs typeface="Arial"/>
              </a:rPr>
              <a:t>and </a:t>
            </a:r>
            <a:r>
              <a:rPr sz="2000" spc="-50" dirty="0">
                <a:solidFill>
                  <a:srgbClr val="1A2D40"/>
                </a:solidFill>
                <a:latin typeface="Arial"/>
                <a:cs typeface="Arial"/>
              </a:rPr>
              <a:t>can </a:t>
            </a:r>
            <a:r>
              <a:rPr sz="2000" spc="-55" dirty="0">
                <a:solidFill>
                  <a:srgbClr val="1A2D40"/>
                </a:solidFill>
                <a:latin typeface="Arial"/>
                <a:cs typeface="Arial"/>
              </a:rPr>
              <a:t>be </a:t>
            </a:r>
            <a:r>
              <a:rPr sz="2000" spc="-50" dirty="0">
                <a:solidFill>
                  <a:srgbClr val="1A2D40"/>
                </a:solidFill>
                <a:latin typeface="Arial"/>
                <a:cs typeface="Arial"/>
              </a:rPr>
              <a:t>embedded </a:t>
            </a:r>
            <a:r>
              <a:rPr sz="2000" spc="-20" dirty="0">
                <a:solidFill>
                  <a:srgbClr val="1A2D40"/>
                </a:solidFill>
                <a:latin typeface="Arial"/>
                <a:cs typeface="Arial"/>
              </a:rPr>
              <a:t>into</a:t>
            </a:r>
            <a:r>
              <a:rPr sz="2000" spc="-220" dirty="0">
                <a:solidFill>
                  <a:srgbClr val="1A2D40"/>
                </a:solidFill>
                <a:latin typeface="Arial"/>
                <a:cs typeface="Arial"/>
              </a:rPr>
              <a:t> </a:t>
            </a:r>
            <a:r>
              <a:rPr sz="2000" spc="-145" dirty="0">
                <a:solidFill>
                  <a:srgbClr val="1A2D40"/>
                </a:solidFill>
                <a:latin typeface="Arial"/>
                <a:cs typeface="Arial"/>
              </a:rPr>
              <a:t>HTML</a:t>
            </a:r>
            <a:endParaRPr sz="2000">
              <a:latin typeface="Arial"/>
              <a:cs typeface="Arial"/>
            </a:endParaRPr>
          </a:p>
          <a:p>
            <a:pPr>
              <a:lnSpc>
                <a:spcPct val="100000"/>
              </a:lnSpc>
              <a:spcBef>
                <a:spcPts val="40"/>
              </a:spcBef>
              <a:buClr>
                <a:srgbClr val="1A2D40"/>
              </a:buClr>
              <a:buFont typeface="Arial"/>
              <a:buChar char="■"/>
            </a:pPr>
            <a:endParaRPr sz="2050">
              <a:latin typeface="Times New Roman"/>
              <a:cs typeface="Times New Roman"/>
            </a:endParaRPr>
          </a:p>
          <a:p>
            <a:pPr marL="396240" indent="-383540">
              <a:lnSpc>
                <a:spcPct val="100000"/>
              </a:lnSpc>
              <a:spcBef>
                <a:spcPts val="5"/>
              </a:spcBef>
              <a:buChar char="■"/>
              <a:tabLst>
                <a:tab pos="396240" algn="l"/>
                <a:tab pos="396875" algn="l"/>
              </a:tabLst>
            </a:pPr>
            <a:r>
              <a:rPr sz="2000" spc="-65" dirty="0">
                <a:solidFill>
                  <a:srgbClr val="1A2D40"/>
                </a:solidFill>
                <a:latin typeface="Arial"/>
                <a:cs typeface="Arial"/>
              </a:rPr>
              <a:t>Popular server-side </a:t>
            </a:r>
            <a:r>
              <a:rPr sz="2000" spc="-35" dirty="0">
                <a:solidFill>
                  <a:srgbClr val="1A2D40"/>
                </a:solidFill>
                <a:latin typeface="Arial"/>
                <a:cs typeface="Arial"/>
              </a:rPr>
              <a:t>scripting</a:t>
            </a:r>
            <a:r>
              <a:rPr sz="2000" spc="-40" dirty="0">
                <a:solidFill>
                  <a:srgbClr val="1A2D40"/>
                </a:solidFill>
                <a:latin typeface="Arial"/>
                <a:cs typeface="Arial"/>
              </a:rPr>
              <a:t> </a:t>
            </a:r>
            <a:r>
              <a:rPr sz="2000" spc="-60" dirty="0">
                <a:solidFill>
                  <a:srgbClr val="1A2D40"/>
                </a:solidFill>
                <a:latin typeface="Arial"/>
                <a:cs typeface="Arial"/>
              </a:rPr>
              <a:t>technology</a:t>
            </a:r>
            <a:endParaRPr sz="2000">
              <a:latin typeface="Arial"/>
              <a:cs typeface="Arial"/>
            </a:endParaRPr>
          </a:p>
          <a:p>
            <a:pPr>
              <a:lnSpc>
                <a:spcPct val="100000"/>
              </a:lnSpc>
              <a:spcBef>
                <a:spcPts val="40"/>
              </a:spcBef>
              <a:buClr>
                <a:srgbClr val="1A2D40"/>
              </a:buClr>
              <a:buFont typeface="Arial"/>
              <a:buChar char="■"/>
            </a:pPr>
            <a:endParaRPr sz="2050">
              <a:latin typeface="Times New Roman"/>
              <a:cs typeface="Times New Roman"/>
            </a:endParaRPr>
          </a:p>
          <a:p>
            <a:pPr marL="396240" indent="-383540">
              <a:lnSpc>
                <a:spcPct val="100000"/>
              </a:lnSpc>
              <a:buChar char="■"/>
              <a:tabLst>
                <a:tab pos="396240" algn="l"/>
                <a:tab pos="396875" algn="l"/>
              </a:tabLst>
            </a:pPr>
            <a:r>
              <a:rPr sz="2000" spc="-90" dirty="0">
                <a:solidFill>
                  <a:srgbClr val="1A2D40"/>
                </a:solidFill>
                <a:latin typeface="Arial"/>
                <a:cs typeface="Arial"/>
              </a:rPr>
              <a:t>Open-source</a:t>
            </a:r>
            <a:endParaRPr sz="2000">
              <a:latin typeface="Arial"/>
              <a:cs typeface="Arial"/>
            </a:endParaRPr>
          </a:p>
          <a:p>
            <a:pPr marL="926465" lvl="1" indent="-383540">
              <a:lnSpc>
                <a:spcPct val="100000"/>
              </a:lnSpc>
              <a:spcBef>
                <a:spcPts val="1900"/>
              </a:spcBef>
              <a:buFont typeface="Arial"/>
              <a:buChar char="–"/>
              <a:tabLst>
                <a:tab pos="926465" algn="l"/>
                <a:tab pos="927100" algn="l"/>
              </a:tabLst>
            </a:pPr>
            <a:r>
              <a:rPr sz="2000" i="1" spc="-60" dirty="0">
                <a:solidFill>
                  <a:srgbClr val="1A2D40"/>
                </a:solidFill>
                <a:latin typeface="Trebuchet MS"/>
                <a:cs typeface="Trebuchet MS"/>
              </a:rPr>
              <a:t>Anyone </a:t>
            </a:r>
            <a:r>
              <a:rPr sz="2000" i="1" spc="-65" dirty="0">
                <a:solidFill>
                  <a:srgbClr val="1A2D40"/>
                </a:solidFill>
                <a:latin typeface="Trebuchet MS"/>
                <a:cs typeface="Trebuchet MS"/>
              </a:rPr>
              <a:t>may </a:t>
            </a:r>
            <a:r>
              <a:rPr sz="2000" i="1" spc="-155" dirty="0">
                <a:solidFill>
                  <a:srgbClr val="1A2D40"/>
                </a:solidFill>
                <a:latin typeface="Trebuchet MS"/>
                <a:cs typeface="Trebuchet MS"/>
              </a:rPr>
              <a:t>view, </a:t>
            </a:r>
            <a:r>
              <a:rPr sz="2000" i="1" spc="-100" dirty="0">
                <a:solidFill>
                  <a:srgbClr val="1A2D40"/>
                </a:solidFill>
                <a:latin typeface="Trebuchet MS"/>
                <a:cs typeface="Trebuchet MS"/>
              </a:rPr>
              <a:t>modify </a:t>
            </a:r>
            <a:r>
              <a:rPr sz="2000" i="1" spc="-10" dirty="0">
                <a:solidFill>
                  <a:srgbClr val="1A2D40"/>
                </a:solidFill>
                <a:latin typeface="Trebuchet MS"/>
                <a:cs typeface="Trebuchet MS"/>
              </a:rPr>
              <a:t>and </a:t>
            </a:r>
            <a:r>
              <a:rPr sz="2000" i="1" spc="-100" dirty="0">
                <a:solidFill>
                  <a:srgbClr val="1A2D40"/>
                </a:solidFill>
                <a:latin typeface="Trebuchet MS"/>
                <a:cs typeface="Trebuchet MS"/>
              </a:rPr>
              <a:t>redistribute </a:t>
            </a:r>
            <a:r>
              <a:rPr sz="2000" i="1" spc="-20" dirty="0">
                <a:solidFill>
                  <a:srgbClr val="1A2D40"/>
                </a:solidFill>
                <a:latin typeface="Trebuchet MS"/>
                <a:cs typeface="Trebuchet MS"/>
              </a:rPr>
              <a:t>source</a:t>
            </a:r>
            <a:r>
              <a:rPr sz="2000" i="1" spc="-320" dirty="0">
                <a:solidFill>
                  <a:srgbClr val="1A2D40"/>
                </a:solidFill>
                <a:latin typeface="Trebuchet MS"/>
                <a:cs typeface="Trebuchet MS"/>
              </a:rPr>
              <a:t> </a:t>
            </a:r>
            <a:r>
              <a:rPr sz="2000" i="1" spc="-25" dirty="0">
                <a:solidFill>
                  <a:srgbClr val="1A2D40"/>
                </a:solidFill>
                <a:latin typeface="Trebuchet MS"/>
                <a:cs typeface="Trebuchet MS"/>
              </a:rPr>
              <a:t>code</a:t>
            </a:r>
            <a:endParaRPr sz="2000">
              <a:latin typeface="Trebuchet MS"/>
              <a:cs typeface="Trebuchet MS"/>
            </a:endParaRPr>
          </a:p>
          <a:p>
            <a:pPr marL="926465" lvl="1" indent="-383540">
              <a:lnSpc>
                <a:spcPct val="100000"/>
              </a:lnSpc>
              <a:spcBef>
                <a:spcPts val="1905"/>
              </a:spcBef>
              <a:buFont typeface="Arial"/>
              <a:buChar char="–"/>
              <a:tabLst>
                <a:tab pos="926465" algn="l"/>
                <a:tab pos="927100" algn="l"/>
              </a:tabLst>
            </a:pPr>
            <a:r>
              <a:rPr sz="2000" i="1" spc="-50" dirty="0">
                <a:solidFill>
                  <a:srgbClr val="1A2D40"/>
                </a:solidFill>
                <a:latin typeface="Trebuchet MS"/>
                <a:cs typeface="Trebuchet MS"/>
              </a:rPr>
              <a:t>Supported </a:t>
            </a:r>
            <a:r>
              <a:rPr sz="2000" i="1" spc="-125" dirty="0">
                <a:solidFill>
                  <a:srgbClr val="1A2D40"/>
                </a:solidFill>
                <a:latin typeface="Trebuchet MS"/>
                <a:cs typeface="Trebuchet MS"/>
              </a:rPr>
              <a:t>freely </a:t>
            </a:r>
            <a:r>
              <a:rPr sz="2000" i="1" spc="-100" dirty="0">
                <a:solidFill>
                  <a:srgbClr val="1A2D40"/>
                </a:solidFill>
                <a:latin typeface="Trebuchet MS"/>
                <a:cs typeface="Trebuchet MS"/>
              </a:rPr>
              <a:t>by</a:t>
            </a:r>
            <a:r>
              <a:rPr sz="2000" i="1" spc="-190" dirty="0">
                <a:solidFill>
                  <a:srgbClr val="1A2D40"/>
                </a:solidFill>
                <a:latin typeface="Trebuchet MS"/>
                <a:cs typeface="Trebuchet MS"/>
              </a:rPr>
              <a:t> </a:t>
            </a:r>
            <a:r>
              <a:rPr sz="2000" i="1" spc="-70" dirty="0">
                <a:solidFill>
                  <a:srgbClr val="1A2D40"/>
                </a:solidFill>
                <a:latin typeface="Trebuchet MS"/>
                <a:cs typeface="Trebuchet MS"/>
              </a:rPr>
              <a:t>community</a:t>
            </a:r>
            <a:endParaRPr sz="2000">
              <a:latin typeface="Trebuchet MS"/>
              <a:cs typeface="Trebuchet MS"/>
            </a:endParaRPr>
          </a:p>
          <a:p>
            <a:pPr lvl="1">
              <a:lnSpc>
                <a:spcPct val="100000"/>
              </a:lnSpc>
              <a:spcBef>
                <a:spcPts val="45"/>
              </a:spcBef>
              <a:buClr>
                <a:srgbClr val="1A2D40"/>
              </a:buClr>
              <a:buFont typeface="Arial"/>
              <a:buChar char="–"/>
            </a:pPr>
            <a:endParaRPr sz="2050">
              <a:latin typeface="Times New Roman"/>
              <a:cs typeface="Times New Roman"/>
            </a:endParaRPr>
          </a:p>
          <a:p>
            <a:pPr marL="396240" indent="-383540">
              <a:lnSpc>
                <a:spcPct val="100000"/>
              </a:lnSpc>
              <a:buChar char="■"/>
              <a:tabLst>
                <a:tab pos="396240" algn="l"/>
                <a:tab pos="396875" algn="l"/>
              </a:tabLst>
            </a:pPr>
            <a:r>
              <a:rPr sz="2000" spc="-45" dirty="0">
                <a:solidFill>
                  <a:srgbClr val="1A2D40"/>
                </a:solidFill>
                <a:latin typeface="Arial"/>
                <a:cs typeface="Arial"/>
              </a:rPr>
              <a:t>Platform</a:t>
            </a:r>
            <a:r>
              <a:rPr sz="2000" spc="-60" dirty="0">
                <a:solidFill>
                  <a:srgbClr val="1A2D40"/>
                </a:solidFill>
                <a:latin typeface="Arial"/>
                <a:cs typeface="Arial"/>
              </a:rPr>
              <a:t> </a:t>
            </a:r>
            <a:r>
              <a:rPr sz="2000" spc="-35" dirty="0">
                <a:solidFill>
                  <a:srgbClr val="1A2D40"/>
                </a:solidFill>
                <a:latin typeface="Arial"/>
                <a:cs typeface="Arial"/>
              </a:rPr>
              <a:t>independent</a:t>
            </a:r>
            <a:endParaRPr sz="2000">
              <a:latin typeface="Arial"/>
              <a:cs typeface="Arial"/>
            </a:endParaRPr>
          </a:p>
        </p:txBody>
      </p:sp>
      <p:sp>
        <p:nvSpPr>
          <p:cNvPr id="3" name="object 3"/>
          <p:cNvSpPr txBox="1">
            <a:spLocks noGrp="1"/>
          </p:cNvSpPr>
          <p:nvPr>
            <p:ph type="title"/>
          </p:nvPr>
        </p:nvSpPr>
        <p:spPr>
          <a:xfrm>
            <a:off x="1107744" y="627633"/>
            <a:ext cx="2955290" cy="696595"/>
          </a:xfrm>
          <a:prstGeom prst="rect">
            <a:avLst/>
          </a:prstGeom>
        </p:spPr>
        <p:txBody>
          <a:bodyPr vert="horz" wrap="square" lIns="0" tIns="13335" rIns="0" bIns="0" rtlCol="0">
            <a:spAutoFit/>
          </a:bodyPr>
          <a:lstStyle/>
          <a:p>
            <a:pPr marL="12700">
              <a:lnSpc>
                <a:spcPct val="100000"/>
              </a:lnSpc>
              <a:spcBef>
                <a:spcPts val="105"/>
              </a:spcBef>
            </a:pPr>
            <a:r>
              <a:rPr sz="4400" b="0" spc="-360" dirty="0">
                <a:latin typeface="Arial"/>
                <a:cs typeface="Arial"/>
              </a:rPr>
              <a:t>LAM</a:t>
            </a:r>
            <a:r>
              <a:rPr sz="4400" b="0" spc="-360" dirty="0">
                <a:solidFill>
                  <a:srgbClr val="C00000"/>
                </a:solidFill>
                <a:latin typeface="Arial"/>
                <a:cs typeface="Arial"/>
              </a:rPr>
              <a:t>P </a:t>
            </a:r>
            <a:r>
              <a:rPr sz="4400" b="0" spc="135" dirty="0">
                <a:latin typeface="Arial"/>
                <a:cs typeface="Arial"/>
              </a:rPr>
              <a:t>–</a:t>
            </a:r>
            <a:r>
              <a:rPr sz="4400" b="0" spc="10" dirty="0">
                <a:latin typeface="Arial"/>
                <a:cs typeface="Arial"/>
              </a:rPr>
              <a:t> </a:t>
            </a:r>
            <a:r>
              <a:rPr sz="4400" b="0" spc="-440" dirty="0">
                <a:latin typeface="Arial"/>
                <a:cs typeface="Arial"/>
              </a:rPr>
              <a:t>PHP</a:t>
            </a:r>
            <a:endParaRPr sz="4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2386330" cy="696595"/>
          </a:xfrm>
          <a:prstGeom prst="rect">
            <a:avLst/>
          </a:prstGeom>
        </p:spPr>
        <p:txBody>
          <a:bodyPr vert="horz" wrap="square" lIns="0" tIns="13335" rIns="0" bIns="0" rtlCol="0">
            <a:spAutoFit/>
          </a:bodyPr>
          <a:lstStyle/>
          <a:p>
            <a:pPr marL="12700">
              <a:lnSpc>
                <a:spcPct val="100000"/>
              </a:lnSpc>
              <a:spcBef>
                <a:spcPts val="105"/>
              </a:spcBef>
            </a:pPr>
            <a:r>
              <a:rPr sz="4400" b="0" spc="-140" dirty="0">
                <a:latin typeface="Arial"/>
                <a:cs typeface="Arial"/>
              </a:rPr>
              <a:t>Questions</a:t>
            </a:r>
            <a:endParaRPr sz="4400">
              <a:latin typeface="Arial"/>
              <a:cs typeface="Arial"/>
            </a:endParaRPr>
          </a:p>
        </p:txBody>
      </p:sp>
      <p:sp>
        <p:nvSpPr>
          <p:cNvPr id="3" name="object 3"/>
          <p:cNvSpPr/>
          <p:nvPr/>
        </p:nvSpPr>
        <p:spPr>
          <a:xfrm>
            <a:off x="914400" y="1851660"/>
            <a:ext cx="7799832" cy="38359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2453005" cy="696595"/>
          </a:xfrm>
          <a:prstGeom prst="rect">
            <a:avLst/>
          </a:prstGeom>
        </p:spPr>
        <p:txBody>
          <a:bodyPr vert="horz" wrap="square" lIns="0" tIns="13335" rIns="0" bIns="0" rtlCol="0">
            <a:spAutoFit/>
          </a:bodyPr>
          <a:lstStyle/>
          <a:p>
            <a:pPr marL="12700">
              <a:lnSpc>
                <a:spcPct val="100000"/>
              </a:lnSpc>
              <a:spcBef>
                <a:spcPts val="105"/>
              </a:spcBef>
            </a:pPr>
            <a:r>
              <a:rPr sz="4400" b="0" spc="-130" dirty="0">
                <a:latin typeface="Arial"/>
                <a:cs typeface="Arial"/>
              </a:rPr>
              <a:t>Objecti</a:t>
            </a:r>
            <a:r>
              <a:rPr sz="4400" b="0" spc="-225" dirty="0">
                <a:latin typeface="Arial"/>
                <a:cs typeface="Arial"/>
              </a:rPr>
              <a:t>v</a:t>
            </a:r>
            <a:r>
              <a:rPr sz="4400" b="0" spc="-160" dirty="0">
                <a:latin typeface="Arial"/>
                <a:cs typeface="Arial"/>
              </a:rPr>
              <a:t>es</a:t>
            </a:r>
            <a:endParaRPr sz="4400">
              <a:latin typeface="Arial"/>
              <a:cs typeface="Arial"/>
            </a:endParaRPr>
          </a:p>
        </p:txBody>
      </p:sp>
      <p:sp>
        <p:nvSpPr>
          <p:cNvPr id="3" name="object 3"/>
          <p:cNvSpPr txBox="1"/>
          <p:nvPr/>
        </p:nvSpPr>
        <p:spPr>
          <a:xfrm>
            <a:off x="1107744" y="1618335"/>
            <a:ext cx="6583680" cy="1189990"/>
          </a:xfrm>
          <a:prstGeom prst="rect">
            <a:avLst/>
          </a:prstGeom>
        </p:spPr>
        <p:txBody>
          <a:bodyPr vert="horz" wrap="square" lIns="0" tIns="146685" rIns="0" bIns="0" rtlCol="0">
            <a:spAutoFit/>
          </a:bodyPr>
          <a:lstStyle/>
          <a:p>
            <a:pPr marL="12700">
              <a:lnSpc>
                <a:spcPct val="100000"/>
              </a:lnSpc>
              <a:spcBef>
                <a:spcPts val="1155"/>
              </a:spcBef>
            </a:pPr>
            <a:r>
              <a:rPr sz="2000" spc="-30" dirty="0">
                <a:solidFill>
                  <a:srgbClr val="1A2D40"/>
                </a:solidFill>
                <a:latin typeface="Arial"/>
                <a:cs typeface="Arial"/>
              </a:rPr>
              <a:t>Identify </a:t>
            </a:r>
            <a:r>
              <a:rPr sz="2000" spc="-20" dirty="0">
                <a:solidFill>
                  <a:srgbClr val="1A2D40"/>
                </a:solidFill>
                <a:latin typeface="Arial"/>
                <a:cs typeface="Arial"/>
              </a:rPr>
              <a:t>the </a:t>
            </a:r>
            <a:r>
              <a:rPr sz="2000" spc="-55" dirty="0">
                <a:solidFill>
                  <a:srgbClr val="1A2D40"/>
                </a:solidFill>
                <a:latin typeface="Arial"/>
                <a:cs typeface="Arial"/>
              </a:rPr>
              <a:t>basics </a:t>
            </a:r>
            <a:r>
              <a:rPr sz="2000" spc="-15" dirty="0">
                <a:solidFill>
                  <a:srgbClr val="1A2D40"/>
                </a:solidFill>
                <a:latin typeface="Arial"/>
                <a:cs typeface="Arial"/>
              </a:rPr>
              <a:t>of client </a:t>
            </a:r>
            <a:r>
              <a:rPr sz="2000" spc="-55" dirty="0">
                <a:solidFill>
                  <a:srgbClr val="1A2D40"/>
                </a:solidFill>
                <a:latin typeface="Arial"/>
                <a:cs typeface="Arial"/>
              </a:rPr>
              <a:t>server</a:t>
            </a:r>
            <a:r>
              <a:rPr sz="2000" spc="-240" dirty="0">
                <a:solidFill>
                  <a:srgbClr val="1A2D40"/>
                </a:solidFill>
                <a:latin typeface="Arial"/>
                <a:cs typeface="Arial"/>
              </a:rPr>
              <a:t> </a:t>
            </a:r>
            <a:r>
              <a:rPr sz="2000" spc="-30" dirty="0">
                <a:solidFill>
                  <a:srgbClr val="1A2D40"/>
                </a:solidFill>
                <a:latin typeface="Arial"/>
                <a:cs typeface="Arial"/>
              </a:rPr>
              <a:t>architecture</a:t>
            </a:r>
            <a:endParaRPr sz="2000">
              <a:latin typeface="Arial"/>
              <a:cs typeface="Arial"/>
            </a:endParaRPr>
          </a:p>
          <a:p>
            <a:pPr marL="12700" marR="5080">
              <a:lnSpc>
                <a:spcPts val="2260"/>
              </a:lnSpc>
              <a:spcBef>
                <a:spcPts val="1245"/>
              </a:spcBef>
            </a:pPr>
            <a:r>
              <a:rPr sz="2000" spc="-30" dirty="0">
                <a:solidFill>
                  <a:srgbClr val="1A2D40"/>
                </a:solidFill>
                <a:latin typeface="Arial"/>
                <a:cs typeface="Arial"/>
              </a:rPr>
              <a:t>Identify </a:t>
            </a:r>
            <a:r>
              <a:rPr sz="2000" spc="-20" dirty="0">
                <a:solidFill>
                  <a:srgbClr val="1A2D40"/>
                </a:solidFill>
                <a:latin typeface="Arial"/>
                <a:cs typeface="Arial"/>
              </a:rPr>
              <a:t>the </a:t>
            </a:r>
            <a:r>
              <a:rPr sz="2000" spc="-10" dirty="0">
                <a:solidFill>
                  <a:srgbClr val="1A2D40"/>
                </a:solidFill>
                <a:latin typeface="Arial"/>
                <a:cs typeface="Arial"/>
              </a:rPr>
              <a:t>different </a:t>
            </a:r>
            <a:r>
              <a:rPr sz="2000" spc="-50" dirty="0">
                <a:solidFill>
                  <a:srgbClr val="1A2D40"/>
                </a:solidFill>
                <a:latin typeface="Arial"/>
                <a:cs typeface="Arial"/>
              </a:rPr>
              <a:t>components </a:t>
            </a:r>
            <a:r>
              <a:rPr sz="2000" spc="-30" dirty="0">
                <a:solidFill>
                  <a:srgbClr val="1A2D40"/>
                </a:solidFill>
                <a:latin typeface="Arial"/>
                <a:cs typeface="Arial"/>
              </a:rPr>
              <a:t>for </a:t>
            </a:r>
            <a:r>
              <a:rPr sz="2000" spc="-60" dirty="0">
                <a:solidFill>
                  <a:srgbClr val="1A2D40"/>
                </a:solidFill>
                <a:latin typeface="Arial"/>
                <a:cs typeface="Arial"/>
              </a:rPr>
              <a:t>developing</a:t>
            </a:r>
            <a:r>
              <a:rPr sz="2000" spc="-245" dirty="0">
                <a:solidFill>
                  <a:srgbClr val="1A2D40"/>
                </a:solidFill>
                <a:latin typeface="Arial"/>
                <a:cs typeface="Arial"/>
              </a:rPr>
              <a:t> </a:t>
            </a:r>
            <a:r>
              <a:rPr sz="2000" spc="-5" dirty="0">
                <a:solidFill>
                  <a:srgbClr val="1A2D40"/>
                </a:solidFill>
                <a:latin typeface="Arial"/>
                <a:cs typeface="Arial"/>
              </a:rPr>
              <a:t>client/server  </a:t>
            </a:r>
            <a:r>
              <a:rPr sz="2000" spc="-35" dirty="0">
                <a:solidFill>
                  <a:srgbClr val="1A2D40"/>
                </a:solidFill>
                <a:latin typeface="Arial"/>
                <a:cs typeface="Arial"/>
              </a:rPr>
              <a:t>applications</a:t>
            </a:r>
            <a:endParaRPr sz="2000">
              <a:latin typeface="Arial"/>
              <a:cs typeface="Arial"/>
            </a:endParaRPr>
          </a:p>
        </p:txBody>
      </p:sp>
      <p:sp>
        <p:nvSpPr>
          <p:cNvPr id="4" name="object 4"/>
          <p:cNvSpPr/>
          <p:nvPr/>
        </p:nvSpPr>
        <p:spPr>
          <a:xfrm>
            <a:off x="3285744" y="3997452"/>
            <a:ext cx="2209800" cy="16855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1870710" cy="696595"/>
          </a:xfrm>
          <a:prstGeom prst="rect">
            <a:avLst/>
          </a:prstGeom>
        </p:spPr>
        <p:txBody>
          <a:bodyPr vert="horz" wrap="square" lIns="0" tIns="13335" rIns="0" bIns="0" rtlCol="0">
            <a:spAutoFit/>
          </a:bodyPr>
          <a:lstStyle/>
          <a:p>
            <a:pPr marL="12700">
              <a:lnSpc>
                <a:spcPct val="100000"/>
              </a:lnSpc>
              <a:spcBef>
                <a:spcPts val="105"/>
              </a:spcBef>
            </a:pPr>
            <a:r>
              <a:rPr sz="4400" b="0" spc="-55" dirty="0">
                <a:latin typeface="Arial"/>
                <a:cs typeface="Arial"/>
              </a:rPr>
              <a:t>Internet</a:t>
            </a:r>
            <a:endParaRPr sz="4400">
              <a:latin typeface="Arial"/>
              <a:cs typeface="Arial"/>
            </a:endParaRPr>
          </a:p>
        </p:txBody>
      </p:sp>
      <p:sp>
        <p:nvSpPr>
          <p:cNvPr id="3" name="object 3"/>
          <p:cNvSpPr txBox="1"/>
          <p:nvPr/>
        </p:nvSpPr>
        <p:spPr>
          <a:xfrm>
            <a:off x="993444" y="1642338"/>
            <a:ext cx="7830184" cy="4446270"/>
          </a:xfrm>
          <a:prstGeom prst="rect">
            <a:avLst/>
          </a:prstGeom>
        </p:spPr>
        <p:txBody>
          <a:bodyPr vert="horz" wrap="square" lIns="0" tIns="12700" rIns="0" bIns="0" rtlCol="0">
            <a:spAutoFit/>
          </a:bodyPr>
          <a:lstStyle/>
          <a:p>
            <a:pPr marL="396240" marR="358140" indent="-383540">
              <a:lnSpc>
                <a:spcPct val="150000"/>
              </a:lnSpc>
              <a:spcBef>
                <a:spcPts val="100"/>
              </a:spcBef>
              <a:buChar char="■"/>
              <a:tabLst>
                <a:tab pos="396240" algn="l"/>
                <a:tab pos="396875" algn="l"/>
              </a:tabLst>
            </a:pPr>
            <a:r>
              <a:rPr sz="2000" spc="-265" dirty="0">
                <a:solidFill>
                  <a:srgbClr val="1A2D40"/>
                </a:solidFill>
                <a:latin typeface="Arial"/>
                <a:cs typeface="Arial"/>
              </a:rPr>
              <a:t>A </a:t>
            </a:r>
            <a:r>
              <a:rPr lang="en-US" sz="2000" spc="-265" dirty="0" smtClean="0">
                <a:solidFill>
                  <a:srgbClr val="1A2D40"/>
                </a:solidFill>
                <a:latin typeface="Arial"/>
                <a:cs typeface="Arial"/>
              </a:rPr>
              <a:t> </a:t>
            </a:r>
            <a:r>
              <a:rPr sz="2000" spc="-50" dirty="0" smtClean="0">
                <a:solidFill>
                  <a:srgbClr val="1A2D40"/>
                </a:solidFill>
                <a:latin typeface="Arial"/>
                <a:cs typeface="Arial"/>
              </a:rPr>
              <a:t>global </a:t>
            </a:r>
            <a:r>
              <a:rPr sz="2000" spc="-70" dirty="0">
                <a:solidFill>
                  <a:srgbClr val="1A2D40"/>
                </a:solidFill>
                <a:latin typeface="Arial"/>
                <a:cs typeface="Arial"/>
              </a:rPr>
              <a:t>system </a:t>
            </a:r>
            <a:r>
              <a:rPr sz="2000" spc="-15" dirty="0">
                <a:solidFill>
                  <a:srgbClr val="1A2D40"/>
                </a:solidFill>
                <a:latin typeface="Arial"/>
                <a:cs typeface="Arial"/>
              </a:rPr>
              <a:t>of </a:t>
            </a:r>
            <a:r>
              <a:rPr sz="2000" spc="-40" dirty="0">
                <a:solidFill>
                  <a:srgbClr val="1A2D40"/>
                </a:solidFill>
                <a:latin typeface="Arial"/>
                <a:cs typeface="Arial"/>
              </a:rPr>
              <a:t>interconnected </a:t>
            </a:r>
            <a:r>
              <a:rPr sz="2000" spc="-45" dirty="0">
                <a:solidFill>
                  <a:srgbClr val="1A2D40"/>
                </a:solidFill>
                <a:latin typeface="Arial"/>
                <a:cs typeface="Arial"/>
              </a:rPr>
              <a:t>computer networks </a:t>
            </a:r>
            <a:r>
              <a:rPr sz="2000" spc="5" dirty="0">
                <a:solidFill>
                  <a:srgbClr val="1A2D40"/>
                </a:solidFill>
                <a:latin typeface="Arial"/>
                <a:cs typeface="Arial"/>
              </a:rPr>
              <a:t>that </a:t>
            </a:r>
            <a:r>
              <a:rPr sz="2000" spc="-60" dirty="0">
                <a:solidFill>
                  <a:srgbClr val="1A2D40"/>
                </a:solidFill>
                <a:latin typeface="Arial"/>
                <a:cs typeface="Arial"/>
              </a:rPr>
              <a:t>use </a:t>
            </a:r>
            <a:r>
              <a:rPr sz="2000" spc="-15" dirty="0">
                <a:solidFill>
                  <a:srgbClr val="1A2D40"/>
                </a:solidFill>
                <a:latin typeface="Arial"/>
                <a:cs typeface="Arial"/>
              </a:rPr>
              <a:t>the  </a:t>
            </a:r>
            <a:r>
              <a:rPr sz="2000" spc="-35" dirty="0">
                <a:solidFill>
                  <a:srgbClr val="1A2D40"/>
                </a:solidFill>
                <a:latin typeface="Arial"/>
                <a:cs typeface="Arial"/>
              </a:rPr>
              <a:t>standard </a:t>
            </a:r>
            <a:r>
              <a:rPr sz="2000" spc="-25" dirty="0">
                <a:solidFill>
                  <a:srgbClr val="1A2D40"/>
                </a:solidFill>
                <a:latin typeface="Arial"/>
                <a:cs typeface="Arial"/>
              </a:rPr>
              <a:t>Internet </a:t>
            </a:r>
            <a:r>
              <a:rPr sz="2000" spc="-45" dirty="0">
                <a:solidFill>
                  <a:srgbClr val="1A2D40"/>
                </a:solidFill>
                <a:latin typeface="Arial"/>
                <a:cs typeface="Arial"/>
              </a:rPr>
              <a:t>protocol </a:t>
            </a:r>
            <a:r>
              <a:rPr sz="2000" spc="-35" dirty="0">
                <a:solidFill>
                  <a:srgbClr val="1A2D40"/>
                </a:solidFill>
                <a:latin typeface="Arial"/>
                <a:cs typeface="Arial"/>
              </a:rPr>
              <a:t>suite </a:t>
            </a:r>
            <a:r>
              <a:rPr sz="2000" spc="-114" dirty="0">
                <a:solidFill>
                  <a:srgbClr val="1A2D40"/>
                </a:solidFill>
                <a:latin typeface="Arial"/>
                <a:cs typeface="Arial"/>
              </a:rPr>
              <a:t>(TCP/IP) </a:t>
            </a:r>
            <a:r>
              <a:rPr sz="2000" spc="-30" dirty="0">
                <a:solidFill>
                  <a:srgbClr val="1A2D40"/>
                </a:solidFill>
                <a:latin typeface="Arial"/>
                <a:cs typeface="Arial"/>
              </a:rPr>
              <a:t>to </a:t>
            </a:r>
            <a:r>
              <a:rPr sz="2000" spc="-65" dirty="0">
                <a:solidFill>
                  <a:srgbClr val="1A2D40"/>
                </a:solidFill>
                <a:latin typeface="Arial"/>
                <a:cs typeface="Arial"/>
              </a:rPr>
              <a:t>serve </a:t>
            </a:r>
            <a:r>
              <a:rPr sz="2000" spc="-20" dirty="0">
                <a:solidFill>
                  <a:srgbClr val="1A2D40"/>
                </a:solidFill>
                <a:latin typeface="Arial"/>
                <a:cs typeface="Arial"/>
              </a:rPr>
              <a:t>billions </a:t>
            </a:r>
            <a:r>
              <a:rPr sz="2000" spc="-15" dirty="0">
                <a:solidFill>
                  <a:srgbClr val="1A2D40"/>
                </a:solidFill>
                <a:latin typeface="Arial"/>
                <a:cs typeface="Arial"/>
              </a:rPr>
              <a:t>of </a:t>
            </a:r>
            <a:r>
              <a:rPr sz="2000" spc="-50" dirty="0">
                <a:solidFill>
                  <a:srgbClr val="1A2D40"/>
                </a:solidFill>
                <a:latin typeface="Arial"/>
                <a:cs typeface="Arial"/>
              </a:rPr>
              <a:t>users  worldwide</a:t>
            </a:r>
            <a:endParaRPr sz="2000" dirty="0">
              <a:latin typeface="Arial"/>
              <a:cs typeface="Arial"/>
            </a:endParaRPr>
          </a:p>
          <a:p>
            <a:pPr marL="396240" marR="130175" indent="-383540">
              <a:lnSpc>
                <a:spcPct val="150000"/>
              </a:lnSpc>
              <a:spcBef>
                <a:spcPts val="1200"/>
              </a:spcBef>
              <a:buChar char="■"/>
              <a:tabLst>
                <a:tab pos="396240" algn="l"/>
                <a:tab pos="396875" algn="l"/>
              </a:tabLst>
            </a:pPr>
            <a:r>
              <a:rPr sz="2000" spc="-100" dirty="0">
                <a:solidFill>
                  <a:srgbClr val="1A2D40"/>
                </a:solidFill>
                <a:latin typeface="Arial"/>
                <a:cs typeface="Arial"/>
              </a:rPr>
              <a:t>When </a:t>
            </a:r>
            <a:r>
              <a:rPr sz="2000" spc="-55" dirty="0">
                <a:solidFill>
                  <a:srgbClr val="1A2D40"/>
                </a:solidFill>
                <a:latin typeface="Arial"/>
                <a:cs typeface="Arial"/>
              </a:rPr>
              <a:t>two </a:t>
            </a:r>
            <a:r>
              <a:rPr sz="2000" spc="-45" dirty="0">
                <a:solidFill>
                  <a:srgbClr val="1A2D40"/>
                </a:solidFill>
                <a:latin typeface="Arial"/>
                <a:cs typeface="Arial"/>
              </a:rPr>
              <a:t>computers are connected </a:t>
            </a:r>
            <a:r>
              <a:rPr sz="2000" spc="-80" dirty="0">
                <a:solidFill>
                  <a:srgbClr val="1A2D40"/>
                </a:solidFill>
                <a:latin typeface="Arial"/>
                <a:cs typeface="Arial"/>
              </a:rPr>
              <a:t>over </a:t>
            </a:r>
            <a:r>
              <a:rPr sz="2000" spc="-20" dirty="0">
                <a:solidFill>
                  <a:srgbClr val="1A2D40"/>
                </a:solidFill>
                <a:latin typeface="Arial"/>
                <a:cs typeface="Arial"/>
              </a:rPr>
              <a:t>the </a:t>
            </a:r>
            <a:r>
              <a:rPr sz="2000" spc="-30" dirty="0">
                <a:solidFill>
                  <a:srgbClr val="1A2D40"/>
                </a:solidFill>
                <a:latin typeface="Arial"/>
                <a:cs typeface="Arial"/>
              </a:rPr>
              <a:t>Internet, </a:t>
            </a:r>
            <a:r>
              <a:rPr sz="2000" spc="-65" dirty="0">
                <a:solidFill>
                  <a:srgbClr val="1A2D40"/>
                </a:solidFill>
                <a:latin typeface="Arial"/>
                <a:cs typeface="Arial"/>
              </a:rPr>
              <a:t>they </a:t>
            </a:r>
            <a:r>
              <a:rPr sz="2000" spc="-50" dirty="0">
                <a:solidFill>
                  <a:srgbClr val="1A2D40"/>
                </a:solidFill>
                <a:latin typeface="Arial"/>
                <a:cs typeface="Arial"/>
              </a:rPr>
              <a:t>can</a:t>
            </a:r>
            <a:r>
              <a:rPr sz="2000" spc="-204" dirty="0">
                <a:solidFill>
                  <a:srgbClr val="1A2D40"/>
                </a:solidFill>
                <a:latin typeface="Arial"/>
                <a:cs typeface="Arial"/>
              </a:rPr>
              <a:t> </a:t>
            </a:r>
            <a:r>
              <a:rPr sz="2000" spc="-50" dirty="0">
                <a:solidFill>
                  <a:srgbClr val="1A2D40"/>
                </a:solidFill>
                <a:latin typeface="Arial"/>
                <a:cs typeface="Arial"/>
              </a:rPr>
              <a:t>send  </a:t>
            </a:r>
            <a:r>
              <a:rPr sz="2000" spc="-40" dirty="0">
                <a:solidFill>
                  <a:srgbClr val="1A2D40"/>
                </a:solidFill>
                <a:latin typeface="Arial"/>
                <a:cs typeface="Arial"/>
              </a:rPr>
              <a:t>and </a:t>
            </a:r>
            <a:r>
              <a:rPr sz="2000" spc="-60" dirty="0">
                <a:solidFill>
                  <a:srgbClr val="1A2D40"/>
                </a:solidFill>
                <a:latin typeface="Arial"/>
                <a:cs typeface="Arial"/>
              </a:rPr>
              <a:t>receive </a:t>
            </a:r>
            <a:r>
              <a:rPr sz="2000" spc="-10" dirty="0">
                <a:solidFill>
                  <a:srgbClr val="1A2D40"/>
                </a:solidFill>
                <a:latin typeface="Arial"/>
                <a:cs typeface="Arial"/>
              </a:rPr>
              <a:t>all </a:t>
            </a:r>
            <a:r>
              <a:rPr sz="2000" spc="-25" dirty="0">
                <a:solidFill>
                  <a:srgbClr val="1A2D40"/>
                </a:solidFill>
                <a:latin typeface="Arial"/>
                <a:cs typeface="Arial"/>
              </a:rPr>
              <a:t>kinds </a:t>
            </a:r>
            <a:r>
              <a:rPr sz="2000" spc="-15" dirty="0">
                <a:solidFill>
                  <a:srgbClr val="1A2D40"/>
                </a:solidFill>
                <a:latin typeface="Arial"/>
                <a:cs typeface="Arial"/>
              </a:rPr>
              <a:t>of </a:t>
            </a:r>
            <a:r>
              <a:rPr sz="2000" spc="-25" dirty="0">
                <a:solidFill>
                  <a:srgbClr val="1A2D40"/>
                </a:solidFill>
                <a:latin typeface="Arial"/>
                <a:cs typeface="Arial"/>
              </a:rPr>
              <a:t>information </a:t>
            </a:r>
            <a:r>
              <a:rPr sz="2000" spc="-55" dirty="0">
                <a:solidFill>
                  <a:srgbClr val="1A2D40"/>
                </a:solidFill>
                <a:latin typeface="Arial"/>
                <a:cs typeface="Arial"/>
              </a:rPr>
              <a:t>such </a:t>
            </a:r>
            <a:r>
              <a:rPr sz="2000" spc="-65" dirty="0">
                <a:solidFill>
                  <a:srgbClr val="1A2D40"/>
                </a:solidFill>
                <a:latin typeface="Arial"/>
                <a:cs typeface="Arial"/>
              </a:rPr>
              <a:t>as </a:t>
            </a:r>
            <a:r>
              <a:rPr sz="2000" spc="-50" dirty="0">
                <a:solidFill>
                  <a:srgbClr val="1A2D40"/>
                </a:solidFill>
                <a:latin typeface="Arial"/>
                <a:cs typeface="Arial"/>
              </a:rPr>
              <a:t>text, </a:t>
            </a:r>
            <a:r>
              <a:rPr sz="2000" spc="-55" dirty="0">
                <a:solidFill>
                  <a:srgbClr val="1A2D40"/>
                </a:solidFill>
                <a:latin typeface="Arial"/>
                <a:cs typeface="Arial"/>
              </a:rPr>
              <a:t>graphics, </a:t>
            </a:r>
            <a:r>
              <a:rPr sz="2000" spc="-65" dirty="0">
                <a:solidFill>
                  <a:srgbClr val="1A2D40"/>
                </a:solidFill>
                <a:latin typeface="Arial"/>
                <a:cs typeface="Arial"/>
              </a:rPr>
              <a:t>voice,  </a:t>
            </a:r>
            <a:r>
              <a:rPr sz="2000" spc="-55" dirty="0">
                <a:solidFill>
                  <a:srgbClr val="1A2D40"/>
                </a:solidFill>
                <a:latin typeface="Arial"/>
                <a:cs typeface="Arial"/>
              </a:rPr>
              <a:t>video, </a:t>
            </a:r>
            <a:r>
              <a:rPr sz="2000" spc="-40" dirty="0">
                <a:solidFill>
                  <a:srgbClr val="1A2D40"/>
                </a:solidFill>
                <a:latin typeface="Arial"/>
                <a:cs typeface="Arial"/>
              </a:rPr>
              <a:t>and </a:t>
            </a:r>
            <a:r>
              <a:rPr sz="2000" spc="-45" dirty="0">
                <a:solidFill>
                  <a:srgbClr val="1A2D40"/>
                </a:solidFill>
                <a:latin typeface="Arial"/>
                <a:cs typeface="Arial"/>
              </a:rPr>
              <a:t>computer</a:t>
            </a:r>
            <a:r>
              <a:rPr sz="2000" spc="-120" dirty="0">
                <a:solidFill>
                  <a:srgbClr val="1A2D40"/>
                </a:solidFill>
                <a:latin typeface="Arial"/>
                <a:cs typeface="Arial"/>
              </a:rPr>
              <a:t> </a:t>
            </a:r>
            <a:r>
              <a:rPr sz="2000" spc="-60" dirty="0">
                <a:solidFill>
                  <a:srgbClr val="1A2D40"/>
                </a:solidFill>
                <a:latin typeface="Arial"/>
                <a:cs typeface="Arial"/>
              </a:rPr>
              <a:t>programs</a:t>
            </a:r>
            <a:endParaRPr sz="2000" dirty="0">
              <a:latin typeface="Arial"/>
              <a:cs typeface="Arial"/>
            </a:endParaRPr>
          </a:p>
          <a:p>
            <a:pPr marL="396240" marR="5080" indent="-383540">
              <a:lnSpc>
                <a:spcPct val="150100"/>
              </a:lnSpc>
              <a:spcBef>
                <a:spcPts val="1200"/>
              </a:spcBef>
              <a:buChar char="■"/>
              <a:tabLst>
                <a:tab pos="396240" algn="l"/>
                <a:tab pos="396875" algn="l"/>
              </a:tabLst>
            </a:pPr>
            <a:r>
              <a:rPr sz="2000" spc="-45" dirty="0">
                <a:solidFill>
                  <a:srgbClr val="1A2D40"/>
                </a:solidFill>
                <a:latin typeface="Arial"/>
                <a:cs typeface="Arial"/>
              </a:rPr>
              <a:t>In </a:t>
            </a:r>
            <a:r>
              <a:rPr sz="2000" spc="-20" dirty="0">
                <a:solidFill>
                  <a:srgbClr val="1A2D40"/>
                </a:solidFill>
                <a:latin typeface="Arial"/>
                <a:cs typeface="Arial"/>
              </a:rPr>
              <a:t>the </a:t>
            </a:r>
            <a:r>
              <a:rPr sz="2000" spc="-25" dirty="0">
                <a:solidFill>
                  <a:srgbClr val="1A2D40"/>
                </a:solidFill>
                <a:latin typeface="Arial"/>
                <a:cs typeface="Arial"/>
              </a:rPr>
              <a:t>late </a:t>
            </a:r>
            <a:r>
              <a:rPr sz="2000" spc="10" dirty="0">
                <a:solidFill>
                  <a:srgbClr val="1A2D40"/>
                </a:solidFill>
                <a:latin typeface="Arial"/>
                <a:cs typeface="Arial"/>
              </a:rPr>
              <a:t>1960s, </a:t>
            </a:r>
            <a:r>
              <a:rPr sz="2000" spc="-265" dirty="0">
                <a:solidFill>
                  <a:srgbClr val="1A2D40"/>
                </a:solidFill>
                <a:latin typeface="Arial"/>
                <a:cs typeface="Arial"/>
              </a:rPr>
              <a:t>ARPA </a:t>
            </a:r>
            <a:r>
              <a:rPr lang="en-US" sz="2000" spc="-265" dirty="0" smtClean="0">
                <a:solidFill>
                  <a:srgbClr val="1A2D40"/>
                </a:solidFill>
                <a:latin typeface="Arial"/>
                <a:cs typeface="Arial"/>
              </a:rPr>
              <a:t> </a:t>
            </a:r>
            <a:r>
              <a:rPr sz="2000" spc="-35" dirty="0" smtClean="0">
                <a:solidFill>
                  <a:srgbClr val="1A2D40"/>
                </a:solidFill>
                <a:latin typeface="Arial"/>
                <a:cs typeface="Arial"/>
              </a:rPr>
              <a:t>(</a:t>
            </a:r>
            <a:r>
              <a:rPr sz="2000" spc="-35" dirty="0">
                <a:solidFill>
                  <a:srgbClr val="1A2D40"/>
                </a:solidFill>
                <a:latin typeface="Arial"/>
                <a:cs typeface="Arial"/>
              </a:rPr>
              <a:t>the </a:t>
            </a:r>
            <a:r>
              <a:rPr sz="2000" spc="-90" dirty="0">
                <a:solidFill>
                  <a:srgbClr val="1A2D40"/>
                </a:solidFill>
                <a:latin typeface="Arial"/>
                <a:cs typeface="Arial"/>
              </a:rPr>
              <a:t>Advanced </a:t>
            </a:r>
            <a:r>
              <a:rPr sz="2000" spc="-85" dirty="0">
                <a:solidFill>
                  <a:srgbClr val="1A2D40"/>
                </a:solidFill>
                <a:latin typeface="Arial"/>
                <a:cs typeface="Arial"/>
              </a:rPr>
              <a:t>Research </a:t>
            </a:r>
            <a:r>
              <a:rPr sz="2000" spc="-60" dirty="0">
                <a:solidFill>
                  <a:srgbClr val="1A2D40"/>
                </a:solidFill>
                <a:latin typeface="Arial"/>
                <a:cs typeface="Arial"/>
              </a:rPr>
              <a:t>Projects  </a:t>
            </a:r>
            <a:r>
              <a:rPr sz="2000" spc="-170" dirty="0">
                <a:solidFill>
                  <a:srgbClr val="1A2D40"/>
                </a:solidFill>
                <a:latin typeface="Arial"/>
                <a:cs typeface="Arial"/>
              </a:rPr>
              <a:t>Agency</a:t>
            </a:r>
            <a:r>
              <a:rPr sz="2000" spc="-170" dirty="0" smtClean="0">
                <a:solidFill>
                  <a:srgbClr val="1A2D40"/>
                </a:solidFill>
                <a:latin typeface="Arial"/>
                <a:cs typeface="Arial"/>
              </a:rPr>
              <a:t>)</a:t>
            </a:r>
            <a:r>
              <a:rPr lang="en-US" sz="2000" spc="-170" dirty="0" smtClean="0">
                <a:solidFill>
                  <a:srgbClr val="1A2D40"/>
                </a:solidFill>
                <a:latin typeface="Arial"/>
                <a:cs typeface="Arial"/>
              </a:rPr>
              <a:t> </a:t>
            </a:r>
            <a:r>
              <a:rPr sz="2000" spc="-170" dirty="0" smtClean="0">
                <a:solidFill>
                  <a:srgbClr val="1A2D40"/>
                </a:solidFill>
                <a:latin typeface="Arial"/>
                <a:cs typeface="Arial"/>
              </a:rPr>
              <a:t>ARPA </a:t>
            </a:r>
            <a:r>
              <a:rPr sz="2000" spc="-60" dirty="0">
                <a:solidFill>
                  <a:srgbClr val="1A2D40"/>
                </a:solidFill>
                <a:latin typeface="Arial"/>
                <a:cs typeface="Arial"/>
              </a:rPr>
              <a:t>proceeded </a:t>
            </a:r>
            <a:r>
              <a:rPr sz="2000" spc="-30" dirty="0">
                <a:solidFill>
                  <a:srgbClr val="1A2D40"/>
                </a:solidFill>
                <a:latin typeface="Arial"/>
                <a:cs typeface="Arial"/>
              </a:rPr>
              <a:t>to </a:t>
            </a:r>
            <a:r>
              <a:rPr sz="2000" spc="-25" dirty="0">
                <a:solidFill>
                  <a:srgbClr val="1A2D40"/>
                </a:solidFill>
                <a:latin typeface="Arial"/>
                <a:cs typeface="Arial"/>
              </a:rPr>
              <a:t>implement </a:t>
            </a:r>
            <a:r>
              <a:rPr sz="2000" spc="-20" dirty="0">
                <a:solidFill>
                  <a:srgbClr val="1A2D40"/>
                </a:solidFill>
                <a:latin typeface="Arial"/>
                <a:cs typeface="Arial"/>
              </a:rPr>
              <a:t>the </a:t>
            </a:r>
            <a:r>
              <a:rPr sz="2000" b="1" spc="-240" dirty="0">
                <a:solidFill>
                  <a:srgbClr val="1A2D40"/>
                </a:solidFill>
                <a:latin typeface="Arial"/>
                <a:cs typeface="Arial"/>
              </a:rPr>
              <a:t>ARPANET</a:t>
            </a:r>
            <a:r>
              <a:rPr sz="2000" spc="-240" dirty="0">
                <a:solidFill>
                  <a:srgbClr val="1A2D40"/>
                </a:solidFill>
                <a:latin typeface="Arial"/>
                <a:cs typeface="Arial"/>
              </a:rPr>
              <a:t>, </a:t>
            </a:r>
            <a:r>
              <a:rPr sz="2000" spc="-50" dirty="0">
                <a:solidFill>
                  <a:srgbClr val="1A2D40"/>
                </a:solidFill>
                <a:latin typeface="Arial"/>
                <a:cs typeface="Arial"/>
              </a:rPr>
              <a:t>which </a:t>
            </a:r>
            <a:r>
              <a:rPr sz="2000" spc="-55" dirty="0">
                <a:solidFill>
                  <a:srgbClr val="1A2D40"/>
                </a:solidFill>
                <a:latin typeface="Arial"/>
                <a:cs typeface="Arial"/>
              </a:rPr>
              <a:t>eventually  </a:t>
            </a:r>
            <a:r>
              <a:rPr sz="2000" spc="-80" dirty="0">
                <a:solidFill>
                  <a:srgbClr val="1A2D40"/>
                </a:solidFill>
                <a:latin typeface="Arial"/>
                <a:cs typeface="Arial"/>
              </a:rPr>
              <a:t>evolved </a:t>
            </a:r>
            <a:r>
              <a:rPr sz="2000" spc="-20" dirty="0">
                <a:solidFill>
                  <a:srgbClr val="1A2D40"/>
                </a:solidFill>
                <a:latin typeface="Arial"/>
                <a:cs typeface="Arial"/>
              </a:rPr>
              <a:t>into </a:t>
            </a:r>
            <a:r>
              <a:rPr sz="2000" spc="-55" dirty="0">
                <a:solidFill>
                  <a:srgbClr val="1A2D40"/>
                </a:solidFill>
                <a:latin typeface="Arial"/>
                <a:cs typeface="Arial"/>
              </a:rPr>
              <a:t>today’s</a:t>
            </a:r>
            <a:r>
              <a:rPr sz="2000" spc="-95" dirty="0">
                <a:solidFill>
                  <a:srgbClr val="1A2D40"/>
                </a:solidFill>
                <a:latin typeface="Arial"/>
                <a:cs typeface="Arial"/>
              </a:rPr>
              <a:t> </a:t>
            </a:r>
            <a:r>
              <a:rPr sz="2000" b="1" spc="-95" dirty="0">
                <a:solidFill>
                  <a:srgbClr val="1A2D40"/>
                </a:solidFill>
                <a:latin typeface="Arial"/>
                <a:cs typeface="Arial"/>
              </a:rPr>
              <a:t>Internet</a:t>
            </a:r>
            <a:endParaRPr sz="2000" dirty="0">
              <a:latin typeface="Arial"/>
              <a:cs typeface="Arial"/>
            </a:endParaRPr>
          </a:p>
        </p:txBody>
      </p:sp>
      <p:sp>
        <p:nvSpPr>
          <p:cNvPr id="4" name="Rectangle 3"/>
          <p:cNvSpPr/>
          <p:nvPr/>
        </p:nvSpPr>
        <p:spPr>
          <a:xfrm>
            <a:off x="1107744" y="6118626"/>
            <a:ext cx="6512256" cy="369332"/>
          </a:xfrm>
          <a:prstGeom prst="rect">
            <a:avLst/>
          </a:prstGeom>
        </p:spPr>
        <p:txBody>
          <a:bodyPr wrap="square">
            <a:spAutoFit/>
          </a:bodyPr>
          <a:lstStyle/>
          <a:p>
            <a:r>
              <a:rPr lang="en-US" dirty="0">
                <a:hlinkClick r:id="rId3"/>
              </a:rPr>
              <a:t>https://www.youtube.com/watch?v=Dxcc6ycZ73M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3803650" cy="696595"/>
          </a:xfrm>
          <a:prstGeom prst="rect">
            <a:avLst/>
          </a:prstGeom>
        </p:spPr>
        <p:txBody>
          <a:bodyPr vert="horz" wrap="square" lIns="0" tIns="13335" rIns="0" bIns="0" rtlCol="0">
            <a:spAutoFit/>
          </a:bodyPr>
          <a:lstStyle/>
          <a:p>
            <a:pPr marL="12700">
              <a:lnSpc>
                <a:spcPct val="100000"/>
              </a:lnSpc>
              <a:spcBef>
                <a:spcPts val="105"/>
              </a:spcBef>
            </a:pPr>
            <a:r>
              <a:rPr sz="4400" b="0" spc="-300" dirty="0">
                <a:latin typeface="Arial"/>
                <a:cs typeface="Arial"/>
              </a:rPr>
              <a:t>Web</a:t>
            </a:r>
            <a:r>
              <a:rPr sz="4400" b="0" spc="-180" dirty="0">
                <a:latin typeface="Arial"/>
                <a:cs typeface="Arial"/>
              </a:rPr>
              <a:t> </a:t>
            </a:r>
            <a:r>
              <a:rPr sz="4400" b="0" spc="-100" dirty="0">
                <a:latin typeface="Arial"/>
                <a:cs typeface="Arial"/>
              </a:rPr>
              <a:t>Application</a:t>
            </a:r>
            <a:endParaRPr sz="4400">
              <a:latin typeface="Arial"/>
              <a:cs typeface="Arial"/>
            </a:endParaRPr>
          </a:p>
        </p:txBody>
      </p:sp>
      <p:sp>
        <p:nvSpPr>
          <p:cNvPr id="3" name="object 3"/>
          <p:cNvSpPr txBox="1"/>
          <p:nvPr/>
        </p:nvSpPr>
        <p:spPr>
          <a:xfrm>
            <a:off x="1107744" y="1442291"/>
            <a:ext cx="7715250" cy="4014470"/>
          </a:xfrm>
          <a:prstGeom prst="rect">
            <a:avLst/>
          </a:prstGeom>
        </p:spPr>
        <p:txBody>
          <a:bodyPr vert="horz" wrap="square" lIns="0" tIns="12065" rIns="0" bIns="0" rtlCol="0">
            <a:spAutoFit/>
          </a:bodyPr>
          <a:lstStyle/>
          <a:p>
            <a:pPr marL="396240" marR="144145" indent="-383540">
              <a:lnSpc>
                <a:spcPct val="150000"/>
              </a:lnSpc>
              <a:spcBef>
                <a:spcPts val="95"/>
              </a:spcBef>
              <a:buChar char="■"/>
              <a:tabLst>
                <a:tab pos="396240" algn="l"/>
                <a:tab pos="396875" algn="l"/>
              </a:tabLst>
            </a:pPr>
            <a:r>
              <a:rPr sz="2000" spc="-265" dirty="0" smtClean="0">
                <a:solidFill>
                  <a:srgbClr val="1A2D40"/>
                </a:solidFill>
                <a:latin typeface="Arial"/>
                <a:cs typeface="Arial"/>
              </a:rPr>
              <a:t>A</a:t>
            </a:r>
            <a:r>
              <a:rPr lang="en-US" sz="2000" spc="-265" dirty="0" smtClean="0">
                <a:solidFill>
                  <a:srgbClr val="1A2D40"/>
                </a:solidFill>
                <a:latin typeface="Arial"/>
                <a:cs typeface="Arial"/>
              </a:rPr>
              <a:t> </a:t>
            </a:r>
            <a:r>
              <a:rPr sz="2000" spc="-265" dirty="0" smtClean="0">
                <a:solidFill>
                  <a:srgbClr val="1A2D40"/>
                </a:solidFill>
                <a:latin typeface="Arial"/>
                <a:cs typeface="Arial"/>
              </a:rPr>
              <a:t> </a:t>
            </a:r>
            <a:r>
              <a:rPr sz="2000" spc="-45" dirty="0">
                <a:solidFill>
                  <a:srgbClr val="1A2D40"/>
                </a:solidFill>
                <a:latin typeface="Arial"/>
                <a:cs typeface="Arial"/>
              </a:rPr>
              <a:t>computer </a:t>
            </a:r>
            <a:r>
              <a:rPr sz="2000" spc="-60" dirty="0">
                <a:solidFill>
                  <a:srgbClr val="1A2D40"/>
                </a:solidFill>
                <a:latin typeface="Arial"/>
                <a:cs typeface="Arial"/>
              </a:rPr>
              <a:t>program </a:t>
            </a:r>
            <a:r>
              <a:rPr sz="2000" spc="-50" dirty="0">
                <a:solidFill>
                  <a:srgbClr val="1A2D40"/>
                </a:solidFill>
                <a:latin typeface="Arial"/>
                <a:cs typeface="Arial"/>
              </a:rPr>
              <a:t>allowing </a:t>
            </a:r>
            <a:r>
              <a:rPr sz="2000" spc="-55" dirty="0">
                <a:solidFill>
                  <a:srgbClr val="1A2D40"/>
                </a:solidFill>
                <a:latin typeface="Arial"/>
                <a:cs typeface="Arial"/>
              </a:rPr>
              <a:t>website </a:t>
            </a:r>
            <a:r>
              <a:rPr sz="2000" spc="-40" dirty="0">
                <a:solidFill>
                  <a:srgbClr val="1A2D40"/>
                </a:solidFill>
                <a:latin typeface="Arial"/>
                <a:cs typeface="Arial"/>
              </a:rPr>
              <a:t>visitors </a:t>
            </a:r>
            <a:r>
              <a:rPr sz="2000" spc="-30" dirty="0">
                <a:solidFill>
                  <a:srgbClr val="1A2D40"/>
                </a:solidFill>
                <a:latin typeface="Arial"/>
                <a:cs typeface="Arial"/>
              </a:rPr>
              <a:t>to </a:t>
            </a:r>
            <a:r>
              <a:rPr sz="2000" spc="-80" dirty="0">
                <a:solidFill>
                  <a:srgbClr val="1A2D40"/>
                </a:solidFill>
                <a:latin typeface="Arial"/>
                <a:cs typeface="Arial"/>
              </a:rPr>
              <a:t>view </a:t>
            </a:r>
            <a:r>
              <a:rPr sz="2000" spc="-40" dirty="0">
                <a:solidFill>
                  <a:srgbClr val="1A2D40"/>
                </a:solidFill>
                <a:latin typeface="Arial"/>
                <a:cs typeface="Arial"/>
              </a:rPr>
              <a:t>or </a:t>
            </a:r>
            <a:r>
              <a:rPr sz="2000" spc="-20" dirty="0">
                <a:solidFill>
                  <a:srgbClr val="1A2D40"/>
                </a:solidFill>
                <a:latin typeface="Arial"/>
                <a:cs typeface="Arial"/>
              </a:rPr>
              <a:t>submit </a:t>
            </a:r>
            <a:r>
              <a:rPr sz="2000" spc="-40" dirty="0">
                <a:solidFill>
                  <a:srgbClr val="1A2D40"/>
                </a:solidFill>
                <a:latin typeface="Arial"/>
                <a:cs typeface="Arial"/>
              </a:rPr>
              <a:t>and  </a:t>
            </a:r>
            <a:r>
              <a:rPr sz="2000" spc="-45" dirty="0">
                <a:solidFill>
                  <a:srgbClr val="1A2D40"/>
                </a:solidFill>
                <a:latin typeface="Arial"/>
                <a:cs typeface="Arial"/>
              </a:rPr>
              <a:t>retrieve </a:t>
            </a:r>
            <a:r>
              <a:rPr sz="2000" spc="-25" dirty="0">
                <a:solidFill>
                  <a:srgbClr val="1A2D40"/>
                </a:solidFill>
                <a:latin typeface="Arial"/>
                <a:cs typeface="Arial"/>
              </a:rPr>
              <a:t>data </a:t>
            </a:r>
            <a:r>
              <a:rPr sz="2000" spc="25" dirty="0">
                <a:solidFill>
                  <a:srgbClr val="1A2D40"/>
                </a:solidFill>
                <a:latin typeface="Arial"/>
                <a:cs typeface="Arial"/>
              </a:rPr>
              <a:t>to/from </a:t>
            </a:r>
            <a:r>
              <a:rPr sz="2000" spc="-55" dirty="0">
                <a:solidFill>
                  <a:srgbClr val="1A2D40"/>
                </a:solidFill>
                <a:latin typeface="Arial"/>
                <a:cs typeface="Arial"/>
              </a:rPr>
              <a:t>a </a:t>
            </a:r>
            <a:r>
              <a:rPr sz="2000" spc="-45" dirty="0">
                <a:solidFill>
                  <a:srgbClr val="1A2D40"/>
                </a:solidFill>
                <a:latin typeface="Arial"/>
                <a:cs typeface="Arial"/>
              </a:rPr>
              <a:t>database </a:t>
            </a:r>
            <a:r>
              <a:rPr sz="2000" spc="-80" dirty="0">
                <a:solidFill>
                  <a:srgbClr val="1A2D40"/>
                </a:solidFill>
                <a:latin typeface="Arial"/>
                <a:cs typeface="Arial"/>
              </a:rPr>
              <a:t>over </a:t>
            </a:r>
            <a:r>
              <a:rPr sz="2000" spc="-20" dirty="0">
                <a:solidFill>
                  <a:srgbClr val="1A2D40"/>
                </a:solidFill>
                <a:latin typeface="Arial"/>
                <a:cs typeface="Arial"/>
              </a:rPr>
              <a:t>the </a:t>
            </a:r>
            <a:r>
              <a:rPr sz="2000" spc="-25" dirty="0">
                <a:solidFill>
                  <a:srgbClr val="1A2D40"/>
                </a:solidFill>
                <a:latin typeface="Arial"/>
                <a:cs typeface="Arial"/>
              </a:rPr>
              <a:t>Internet </a:t>
            </a:r>
            <a:r>
              <a:rPr sz="2000" spc="-55" dirty="0">
                <a:solidFill>
                  <a:srgbClr val="1A2D40"/>
                </a:solidFill>
                <a:latin typeface="Arial"/>
                <a:cs typeface="Arial"/>
              </a:rPr>
              <a:t>using </a:t>
            </a:r>
            <a:r>
              <a:rPr sz="2000" spc="-10" dirty="0">
                <a:solidFill>
                  <a:srgbClr val="1A2D40"/>
                </a:solidFill>
                <a:latin typeface="Arial"/>
                <a:cs typeface="Arial"/>
              </a:rPr>
              <a:t>their  </a:t>
            </a:r>
            <a:r>
              <a:rPr sz="2000" spc="-40" dirty="0">
                <a:solidFill>
                  <a:srgbClr val="1A2D40"/>
                </a:solidFill>
                <a:latin typeface="Arial"/>
                <a:cs typeface="Arial"/>
              </a:rPr>
              <a:t>preferred </a:t>
            </a:r>
            <a:r>
              <a:rPr sz="2000" spc="-85" dirty="0">
                <a:solidFill>
                  <a:srgbClr val="1A2D40"/>
                </a:solidFill>
                <a:latin typeface="Arial"/>
                <a:cs typeface="Arial"/>
              </a:rPr>
              <a:t>web</a:t>
            </a:r>
            <a:r>
              <a:rPr sz="2000" spc="-120" dirty="0">
                <a:solidFill>
                  <a:srgbClr val="1A2D40"/>
                </a:solidFill>
                <a:latin typeface="Arial"/>
                <a:cs typeface="Arial"/>
              </a:rPr>
              <a:t> </a:t>
            </a:r>
            <a:r>
              <a:rPr sz="2000" spc="-70" dirty="0">
                <a:solidFill>
                  <a:srgbClr val="1A2D40"/>
                </a:solidFill>
                <a:latin typeface="Arial"/>
                <a:cs typeface="Arial"/>
              </a:rPr>
              <a:t>browser</a:t>
            </a:r>
            <a:endParaRPr sz="2000" dirty="0">
              <a:latin typeface="Arial"/>
              <a:cs typeface="Arial"/>
            </a:endParaRPr>
          </a:p>
          <a:p>
            <a:pPr>
              <a:lnSpc>
                <a:spcPct val="100000"/>
              </a:lnSpc>
              <a:spcBef>
                <a:spcPts val="40"/>
              </a:spcBef>
              <a:buClr>
                <a:srgbClr val="1A2D40"/>
              </a:buClr>
              <a:buFont typeface="Arial"/>
              <a:buChar char="■"/>
            </a:pPr>
            <a:endParaRPr sz="2050" dirty="0">
              <a:latin typeface="Times New Roman"/>
              <a:cs typeface="Times New Roman"/>
            </a:endParaRPr>
          </a:p>
          <a:p>
            <a:pPr marL="396240" indent="-383540">
              <a:lnSpc>
                <a:spcPct val="100000"/>
              </a:lnSpc>
              <a:buChar char="■"/>
              <a:tabLst>
                <a:tab pos="396240" algn="l"/>
                <a:tab pos="396875" algn="l"/>
              </a:tabLst>
            </a:pPr>
            <a:r>
              <a:rPr sz="2000" spc="-135" dirty="0">
                <a:solidFill>
                  <a:srgbClr val="1A2D40"/>
                </a:solidFill>
                <a:latin typeface="Arial"/>
                <a:cs typeface="Arial"/>
              </a:rPr>
              <a:t>Web </a:t>
            </a:r>
            <a:r>
              <a:rPr sz="2000" spc="-30" dirty="0">
                <a:solidFill>
                  <a:srgbClr val="1A2D40"/>
                </a:solidFill>
                <a:latin typeface="Arial"/>
                <a:cs typeface="Arial"/>
              </a:rPr>
              <a:t>application </a:t>
            </a:r>
            <a:r>
              <a:rPr sz="2000" spc="-60" dirty="0">
                <a:solidFill>
                  <a:srgbClr val="1A2D40"/>
                </a:solidFill>
                <a:latin typeface="Arial"/>
                <a:cs typeface="Arial"/>
              </a:rPr>
              <a:t>use </a:t>
            </a:r>
            <a:r>
              <a:rPr sz="2000" spc="-55" dirty="0">
                <a:solidFill>
                  <a:srgbClr val="1A2D40"/>
                </a:solidFill>
                <a:latin typeface="Arial"/>
                <a:cs typeface="Arial"/>
              </a:rPr>
              <a:t>a </a:t>
            </a:r>
            <a:r>
              <a:rPr sz="2000" spc="-30" dirty="0">
                <a:solidFill>
                  <a:srgbClr val="1A2D40"/>
                </a:solidFill>
                <a:latin typeface="Arial"/>
                <a:cs typeface="Arial"/>
              </a:rPr>
              <a:t>combination</a:t>
            </a:r>
            <a:r>
              <a:rPr sz="2000" dirty="0">
                <a:solidFill>
                  <a:srgbClr val="1A2D40"/>
                </a:solidFill>
                <a:latin typeface="Arial"/>
                <a:cs typeface="Arial"/>
              </a:rPr>
              <a:t> </a:t>
            </a:r>
            <a:r>
              <a:rPr sz="2000" spc="-30" dirty="0">
                <a:solidFill>
                  <a:srgbClr val="1A2D40"/>
                </a:solidFill>
                <a:latin typeface="Arial"/>
                <a:cs typeface="Arial"/>
              </a:rPr>
              <a:t>of,</a:t>
            </a:r>
            <a:endParaRPr sz="2000" dirty="0">
              <a:latin typeface="Arial"/>
              <a:cs typeface="Arial"/>
            </a:endParaRPr>
          </a:p>
          <a:p>
            <a:pPr marL="926465" marR="668020" lvl="1" indent="-383540">
              <a:lnSpc>
                <a:spcPct val="150000"/>
              </a:lnSpc>
              <a:spcBef>
                <a:spcPts val="700"/>
              </a:spcBef>
              <a:buFont typeface="Arial"/>
              <a:buChar char="–"/>
              <a:tabLst>
                <a:tab pos="926465" algn="l"/>
                <a:tab pos="927100" algn="l"/>
              </a:tabLst>
            </a:pPr>
            <a:r>
              <a:rPr sz="2000" i="1" spc="-60" dirty="0">
                <a:solidFill>
                  <a:srgbClr val="1A2D40"/>
                </a:solidFill>
                <a:latin typeface="Trebuchet MS"/>
                <a:cs typeface="Trebuchet MS"/>
              </a:rPr>
              <a:t>server </a:t>
            </a:r>
            <a:r>
              <a:rPr sz="2000" i="1" spc="-35" dirty="0">
                <a:solidFill>
                  <a:srgbClr val="1A2D40"/>
                </a:solidFill>
                <a:latin typeface="Trebuchet MS"/>
                <a:cs typeface="Trebuchet MS"/>
              </a:rPr>
              <a:t>side </a:t>
            </a:r>
            <a:r>
              <a:rPr sz="2000" i="1" spc="-55" dirty="0">
                <a:solidFill>
                  <a:srgbClr val="1A2D40"/>
                </a:solidFill>
                <a:latin typeface="Trebuchet MS"/>
                <a:cs typeface="Trebuchet MS"/>
              </a:rPr>
              <a:t>scripts </a:t>
            </a:r>
            <a:r>
              <a:rPr sz="2000" i="1" spc="-25" dirty="0">
                <a:solidFill>
                  <a:srgbClr val="1A2D40"/>
                </a:solidFill>
                <a:latin typeface="Trebuchet MS"/>
                <a:cs typeface="Trebuchet MS"/>
              </a:rPr>
              <a:t>(PHP </a:t>
            </a:r>
            <a:r>
              <a:rPr sz="2000" i="1" spc="-110" dirty="0">
                <a:solidFill>
                  <a:srgbClr val="1A2D40"/>
                </a:solidFill>
                <a:latin typeface="Trebuchet MS"/>
                <a:cs typeface="Trebuchet MS"/>
              </a:rPr>
              <a:t>/ </a:t>
            </a:r>
            <a:r>
              <a:rPr sz="2000" i="1" spc="-10" dirty="0">
                <a:solidFill>
                  <a:srgbClr val="1A2D40"/>
                </a:solidFill>
                <a:latin typeface="Trebuchet MS"/>
                <a:cs typeface="Trebuchet MS"/>
              </a:rPr>
              <a:t>ASP)</a:t>
            </a:r>
            <a:r>
              <a:rPr sz="2000" i="1" spc="-455" dirty="0">
                <a:solidFill>
                  <a:srgbClr val="1A2D40"/>
                </a:solidFill>
                <a:latin typeface="Trebuchet MS"/>
                <a:cs typeface="Trebuchet MS"/>
              </a:rPr>
              <a:t> </a:t>
            </a:r>
            <a:r>
              <a:rPr sz="2000" i="1" spc="-160" dirty="0">
                <a:solidFill>
                  <a:srgbClr val="1A2D40"/>
                </a:solidFill>
                <a:latin typeface="Trebuchet MS"/>
                <a:cs typeface="Trebuchet MS"/>
              </a:rPr>
              <a:t>to </a:t>
            </a:r>
            <a:r>
              <a:rPr sz="2000" i="1" spc="-45" dirty="0">
                <a:solidFill>
                  <a:srgbClr val="1A2D40"/>
                </a:solidFill>
                <a:latin typeface="Trebuchet MS"/>
                <a:cs typeface="Trebuchet MS"/>
              </a:rPr>
              <a:t>handle </a:t>
            </a:r>
            <a:r>
              <a:rPr sz="2000" i="1" spc="-95" dirty="0">
                <a:solidFill>
                  <a:srgbClr val="1A2D40"/>
                </a:solidFill>
                <a:latin typeface="Trebuchet MS"/>
                <a:cs typeface="Trebuchet MS"/>
              </a:rPr>
              <a:t>the </a:t>
            </a:r>
            <a:r>
              <a:rPr sz="2000" i="1" spc="-55" dirty="0">
                <a:solidFill>
                  <a:srgbClr val="1A2D40"/>
                </a:solidFill>
                <a:latin typeface="Trebuchet MS"/>
                <a:cs typeface="Trebuchet MS"/>
              </a:rPr>
              <a:t>storage </a:t>
            </a:r>
            <a:r>
              <a:rPr sz="2000" i="1" spc="-10" dirty="0">
                <a:solidFill>
                  <a:srgbClr val="1A2D40"/>
                </a:solidFill>
                <a:latin typeface="Trebuchet MS"/>
                <a:cs typeface="Trebuchet MS"/>
              </a:rPr>
              <a:t>and  </a:t>
            </a:r>
            <a:r>
              <a:rPr sz="2000" i="1" spc="-120" dirty="0">
                <a:solidFill>
                  <a:srgbClr val="1A2D40"/>
                </a:solidFill>
                <a:latin typeface="Trebuchet MS"/>
                <a:cs typeface="Trebuchet MS"/>
              </a:rPr>
              <a:t>retrieval of </a:t>
            </a:r>
            <a:r>
              <a:rPr sz="2000" i="1" spc="-95" dirty="0">
                <a:solidFill>
                  <a:srgbClr val="1A2D40"/>
                </a:solidFill>
                <a:latin typeface="Trebuchet MS"/>
                <a:cs typeface="Trebuchet MS"/>
              </a:rPr>
              <a:t>the information</a:t>
            </a:r>
            <a:r>
              <a:rPr sz="2000" i="1" spc="-125" dirty="0">
                <a:solidFill>
                  <a:srgbClr val="1A2D40"/>
                </a:solidFill>
                <a:latin typeface="Trebuchet MS"/>
                <a:cs typeface="Trebuchet MS"/>
              </a:rPr>
              <a:t> </a:t>
            </a:r>
            <a:r>
              <a:rPr sz="2000" i="1" spc="-10" dirty="0">
                <a:solidFill>
                  <a:srgbClr val="1A2D40"/>
                </a:solidFill>
                <a:latin typeface="Trebuchet MS"/>
                <a:cs typeface="Trebuchet MS"/>
              </a:rPr>
              <a:t>and</a:t>
            </a:r>
            <a:endParaRPr sz="2000" dirty="0">
              <a:latin typeface="Trebuchet MS"/>
              <a:cs typeface="Trebuchet MS"/>
            </a:endParaRPr>
          </a:p>
          <a:p>
            <a:pPr marL="926465" lvl="1" indent="-383540">
              <a:lnSpc>
                <a:spcPct val="100000"/>
              </a:lnSpc>
              <a:spcBef>
                <a:spcPts val="1910"/>
              </a:spcBef>
              <a:buFont typeface="Arial"/>
              <a:buChar char="–"/>
              <a:tabLst>
                <a:tab pos="926465" algn="l"/>
                <a:tab pos="927100" algn="l"/>
              </a:tabLst>
            </a:pPr>
            <a:r>
              <a:rPr sz="2000" i="1" spc="-100" dirty="0">
                <a:solidFill>
                  <a:srgbClr val="1A2D40"/>
                </a:solidFill>
                <a:latin typeface="Trebuchet MS"/>
                <a:cs typeface="Trebuchet MS"/>
              </a:rPr>
              <a:t>client </a:t>
            </a:r>
            <a:r>
              <a:rPr sz="2000" i="1" spc="-30" dirty="0">
                <a:solidFill>
                  <a:srgbClr val="1A2D40"/>
                </a:solidFill>
                <a:latin typeface="Trebuchet MS"/>
                <a:cs typeface="Trebuchet MS"/>
              </a:rPr>
              <a:t>side </a:t>
            </a:r>
            <a:r>
              <a:rPr sz="2000" i="1" spc="-55" dirty="0">
                <a:solidFill>
                  <a:srgbClr val="1A2D40"/>
                </a:solidFill>
                <a:latin typeface="Trebuchet MS"/>
                <a:cs typeface="Trebuchet MS"/>
              </a:rPr>
              <a:t>scripts </a:t>
            </a:r>
            <a:r>
              <a:rPr sz="2000" i="1" spc="-80" dirty="0">
                <a:solidFill>
                  <a:srgbClr val="1A2D40"/>
                </a:solidFill>
                <a:latin typeface="Trebuchet MS"/>
                <a:cs typeface="Trebuchet MS"/>
              </a:rPr>
              <a:t>(JavaScript </a:t>
            </a:r>
            <a:r>
              <a:rPr sz="2000" i="1" spc="-110" dirty="0">
                <a:solidFill>
                  <a:srgbClr val="1A2D40"/>
                </a:solidFill>
                <a:latin typeface="Trebuchet MS"/>
                <a:cs typeface="Trebuchet MS"/>
              </a:rPr>
              <a:t>/ </a:t>
            </a:r>
            <a:r>
              <a:rPr sz="2000" i="1" spc="-45" dirty="0">
                <a:solidFill>
                  <a:srgbClr val="1A2D40"/>
                </a:solidFill>
                <a:latin typeface="Trebuchet MS"/>
                <a:cs typeface="Trebuchet MS"/>
              </a:rPr>
              <a:t>HTML) </a:t>
            </a:r>
            <a:r>
              <a:rPr sz="2000" i="1" spc="-155" dirty="0">
                <a:solidFill>
                  <a:srgbClr val="1A2D40"/>
                </a:solidFill>
                <a:latin typeface="Trebuchet MS"/>
                <a:cs typeface="Trebuchet MS"/>
              </a:rPr>
              <a:t>to </a:t>
            </a:r>
            <a:r>
              <a:rPr sz="2000" i="1" spc="-55" dirty="0">
                <a:solidFill>
                  <a:srgbClr val="1A2D40"/>
                </a:solidFill>
                <a:latin typeface="Trebuchet MS"/>
                <a:cs typeface="Trebuchet MS"/>
              </a:rPr>
              <a:t>present </a:t>
            </a:r>
            <a:r>
              <a:rPr sz="2000" i="1" spc="-95" dirty="0">
                <a:solidFill>
                  <a:srgbClr val="1A2D40"/>
                </a:solidFill>
                <a:latin typeface="Trebuchet MS"/>
                <a:cs typeface="Trebuchet MS"/>
              </a:rPr>
              <a:t>information</a:t>
            </a:r>
            <a:r>
              <a:rPr sz="2000" i="1" spc="-310" dirty="0">
                <a:solidFill>
                  <a:srgbClr val="1A2D40"/>
                </a:solidFill>
                <a:latin typeface="Trebuchet MS"/>
                <a:cs typeface="Trebuchet MS"/>
              </a:rPr>
              <a:t> </a:t>
            </a:r>
            <a:r>
              <a:rPr sz="2000" i="1" spc="-155" dirty="0">
                <a:solidFill>
                  <a:srgbClr val="1A2D40"/>
                </a:solidFill>
                <a:latin typeface="Trebuchet MS"/>
                <a:cs typeface="Trebuchet MS"/>
              </a:rPr>
              <a:t>to</a:t>
            </a:r>
            <a:endParaRPr sz="2000" dirty="0">
              <a:latin typeface="Trebuchet MS"/>
              <a:cs typeface="Trebuchet MS"/>
            </a:endParaRPr>
          </a:p>
          <a:p>
            <a:pPr marL="926465">
              <a:lnSpc>
                <a:spcPct val="100000"/>
              </a:lnSpc>
              <a:spcBef>
                <a:spcPts val="1200"/>
              </a:spcBef>
            </a:pPr>
            <a:r>
              <a:rPr sz="2000" i="1" spc="5" dirty="0">
                <a:solidFill>
                  <a:srgbClr val="1A2D40"/>
                </a:solidFill>
                <a:latin typeface="Trebuchet MS"/>
                <a:cs typeface="Trebuchet MS"/>
              </a:rPr>
              <a:t>users</a:t>
            </a:r>
            <a:endParaRPr sz="20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7744" y="627633"/>
            <a:ext cx="5949315" cy="696595"/>
          </a:xfrm>
          <a:prstGeom prst="rect">
            <a:avLst/>
          </a:prstGeom>
        </p:spPr>
        <p:txBody>
          <a:bodyPr vert="horz" wrap="square" lIns="0" tIns="13335" rIns="0" bIns="0" rtlCol="0">
            <a:spAutoFit/>
          </a:bodyPr>
          <a:lstStyle/>
          <a:p>
            <a:pPr marL="12700">
              <a:lnSpc>
                <a:spcPct val="100000"/>
              </a:lnSpc>
              <a:spcBef>
                <a:spcPts val="105"/>
              </a:spcBef>
            </a:pPr>
            <a:r>
              <a:rPr sz="4400" spc="-300" dirty="0">
                <a:solidFill>
                  <a:srgbClr val="1A2D40"/>
                </a:solidFill>
                <a:latin typeface="Arial"/>
                <a:cs typeface="Arial"/>
              </a:rPr>
              <a:t>Web </a:t>
            </a:r>
            <a:r>
              <a:rPr sz="4400" spc="-100" dirty="0">
                <a:solidFill>
                  <a:srgbClr val="1A2D40"/>
                </a:solidFill>
                <a:latin typeface="Arial"/>
                <a:cs typeface="Arial"/>
              </a:rPr>
              <a:t>Application</a:t>
            </a:r>
            <a:r>
              <a:rPr sz="4400" spc="-5" dirty="0">
                <a:solidFill>
                  <a:srgbClr val="1A2D40"/>
                </a:solidFill>
                <a:latin typeface="Arial"/>
                <a:cs typeface="Arial"/>
              </a:rPr>
              <a:t> </a:t>
            </a:r>
            <a:r>
              <a:rPr sz="4400" spc="-190" dirty="0">
                <a:solidFill>
                  <a:srgbClr val="1A2D40"/>
                </a:solidFill>
                <a:latin typeface="Arial"/>
                <a:cs typeface="Arial"/>
              </a:rPr>
              <a:t>Example</a:t>
            </a:r>
            <a:endParaRPr sz="4400">
              <a:latin typeface="Arial"/>
              <a:cs typeface="Arial"/>
            </a:endParaRPr>
          </a:p>
        </p:txBody>
      </p:sp>
      <p:sp>
        <p:nvSpPr>
          <p:cNvPr id="3" name="object 3"/>
          <p:cNvSpPr txBox="1"/>
          <p:nvPr/>
        </p:nvSpPr>
        <p:spPr>
          <a:xfrm>
            <a:off x="1107744" y="2293747"/>
            <a:ext cx="1358900" cy="330835"/>
          </a:xfrm>
          <a:prstGeom prst="rect">
            <a:avLst/>
          </a:prstGeom>
        </p:spPr>
        <p:txBody>
          <a:bodyPr vert="horz" wrap="square" lIns="0" tIns="13335" rIns="0" bIns="0" rtlCol="0">
            <a:spAutoFit/>
          </a:bodyPr>
          <a:lstStyle/>
          <a:p>
            <a:pPr marL="12700">
              <a:lnSpc>
                <a:spcPct val="100000"/>
              </a:lnSpc>
              <a:spcBef>
                <a:spcPts val="105"/>
              </a:spcBef>
            </a:pPr>
            <a:r>
              <a:rPr sz="2000" spc="-100" dirty="0">
                <a:solidFill>
                  <a:srgbClr val="1A2D40"/>
                </a:solidFill>
                <a:latin typeface="Arial"/>
                <a:cs typeface="Arial"/>
              </a:rPr>
              <a:t>Google</a:t>
            </a:r>
            <a:r>
              <a:rPr sz="2000" spc="-135" dirty="0">
                <a:solidFill>
                  <a:srgbClr val="1A2D40"/>
                </a:solidFill>
                <a:latin typeface="Arial"/>
                <a:cs typeface="Arial"/>
              </a:rPr>
              <a:t> </a:t>
            </a:r>
            <a:r>
              <a:rPr sz="2000" spc="-110" dirty="0">
                <a:solidFill>
                  <a:srgbClr val="1A2D40"/>
                </a:solidFill>
                <a:latin typeface="Arial"/>
                <a:cs typeface="Arial"/>
              </a:rPr>
              <a:t>Apps</a:t>
            </a:r>
            <a:endParaRPr sz="2000">
              <a:latin typeface="Arial"/>
              <a:cs typeface="Arial"/>
            </a:endParaRPr>
          </a:p>
        </p:txBody>
      </p:sp>
      <p:sp>
        <p:nvSpPr>
          <p:cNvPr id="4" name="object 4"/>
          <p:cNvSpPr/>
          <p:nvPr/>
        </p:nvSpPr>
        <p:spPr>
          <a:xfrm>
            <a:off x="3432047" y="2043683"/>
            <a:ext cx="3048000" cy="46299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6425565" cy="696595"/>
          </a:xfrm>
          <a:prstGeom prst="rect">
            <a:avLst/>
          </a:prstGeom>
        </p:spPr>
        <p:txBody>
          <a:bodyPr vert="horz" wrap="square" lIns="0" tIns="13335" rIns="0" bIns="0" rtlCol="0">
            <a:spAutoFit/>
          </a:bodyPr>
          <a:lstStyle/>
          <a:p>
            <a:pPr marL="12700">
              <a:lnSpc>
                <a:spcPct val="100000"/>
              </a:lnSpc>
              <a:spcBef>
                <a:spcPts val="105"/>
              </a:spcBef>
            </a:pPr>
            <a:r>
              <a:rPr sz="4400" b="0" spc="-300" dirty="0">
                <a:latin typeface="Arial"/>
                <a:cs typeface="Arial"/>
              </a:rPr>
              <a:t>Web </a:t>
            </a:r>
            <a:r>
              <a:rPr sz="4400" b="0" spc="-114" dirty="0">
                <a:latin typeface="Arial"/>
                <a:cs typeface="Arial"/>
              </a:rPr>
              <a:t>Client </a:t>
            </a:r>
            <a:r>
              <a:rPr sz="4400" b="0" spc="-85" dirty="0">
                <a:latin typeface="Arial"/>
                <a:cs typeface="Arial"/>
              </a:rPr>
              <a:t>and </a:t>
            </a:r>
            <a:r>
              <a:rPr sz="4400" b="0" spc="-305" dirty="0">
                <a:latin typeface="Arial"/>
                <a:cs typeface="Arial"/>
              </a:rPr>
              <a:t>Web</a:t>
            </a:r>
            <a:r>
              <a:rPr sz="4400" b="0" spc="-50" dirty="0">
                <a:latin typeface="Arial"/>
                <a:cs typeface="Arial"/>
              </a:rPr>
              <a:t> </a:t>
            </a:r>
            <a:r>
              <a:rPr sz="4400" b="0" spc="-165" dirty="0">
                <a:latin typeface="Arial"/>
                <a:cs typeface="Arial"/>
              </a:rPr>
              <a:t>Server</a:t>
            </a:r>
            <a:endParaRPr sz="4400">
              <a:latin typeface="Arial"/>
              <a:cs typeface="Arial"/>
            </a:endParaRPr>
          </a:p>
        </p:txBody>
      </p:sp>
      <p:sp>
        <p:nvSpPr>
          <p:cNvPr id="3" name="object 3"/>
          <p:cNvSpPr txBox="1"/>
          <p:nvPr/>
        </p:nvSpPr>
        <p:spPr>
          <a:xfrm>
            <a:off x="1265047" y="1768582"/>
            <a:ext cx="6409055" cy="2691130"/>
          </a:xfrm>
          <a:prstGeom prst="rect">
            <a:avLst/>
          </a:prstGeom>
        </p:spPr>
        <p:txBody>
          <a:bodyPr vert="horz" wrap="square" lIns="0" tIns="81915" rIns="0" bIns="0" rtlCol="0">
            <a:spAutoFit/>
          </a:bodyPr>
          <a:lstStyle/>
          <a:p>
            <a:pPr marL="396240" indent="-383540">
              <a:lnSpc>
                <a:spcPct val="100000"/>
              </a:lnSpc>
              <a:spcBef>
                <a:spcPts val="645"/>
              </a:spcBef>
              <a:buChar char="■"/>
              <a:tabLst>
                <a:tab pos="396240" algn="l"/>
                <a:tab pos="396875" algn="l"/>
              </a:tabLst>
            </a:pPr>
            <a:r>
              <a:rPr sz="2000" spc="-135" dirty="0">
                <a:solidFill>
                  <a:srgbClr val="1A2D40"/>
                </a:solidFill>
                <a:latin typeface="Arial"/>
                <a:cs typeface="Arial"/>
              </a:rPr>
              <a:t>Web</a:t>
            </a:r>
            <a:r>
              <a:rPr sz="2000" spc="-80" dirty="0">
                <a:solidFill>
                  <a:srgbClr val="1A2D40"/>
                </a:solidFill>
                <a:latin typeface="Arial"/>
                <a:cs typeface="Arial"/>
              </a:rPr>
              <a:t> </a:t>
            </a:r>
            <a:r>
              <a:rPr sz="2000" spc="-15" dirty="0">
                <a:solidFill>
                  <a:srgbClr val="1A2D40"/>
                </a:solidFill>
                <a:latin typeface="Arial"/>
                <a:cs typeface="Arial"/>
              </a:rPr>
              <a:t>client</a:t>
            </a:r>
            <a:endParaRPr sz="2000">
              <a:latin typeface="Arial"/>
              <a:cs typeface="Arial"/>
            </a:endParaRPr>
          </a:p>
          <a:p>
            <a:pPr marL="927100" lvl="1" indent="-384175">
              <a:lnSpc>
                <a:spcPct val="100000"/>
              </a:lnSpc>
              <a:spcBef>
                <a:spcPts val="555"/>
              </a:spcBef>
              <a:buFont typeface="Arial"/>
              <a:buChar char="–"/>
              <a:tabLst>
                <a:tab pos="926465" algn="l"/>
                <a:tab pos="927100" algn="l"/>
              </a:tabLst>
            </a:pPr>
            <a:r>
              <a:rPr sz="2000" i="1" spc="-50" dirty="0">
                <a:solidFill>
                  <a:srgbClr val="1A2D40"/>
                </a:solidFill>
                <a:latin typeface="Trebuchet MS"/>
                <a:cs typeface="Trebuchet MS"/>
              </a:rPr>
              <a:t>Browser </a:t>
            </a:r>
            <a:r>
              <a:rPr sz="2000" i="1" spc="-114" dirty="0">
                <a:solidFill>
                  <a:srgbClr val="1A2D40"/>
                </a:solidFill>
                <a:latin typeface="Trebuchet MS"/>
                <a:cs typeface="Trebuchet MS"/>
              </a:rPr>
              <a:t>that </a:t>
            </a:r>
            <a:r>
              <a:rPr sz="2000" i="1" dirty="0">
                <a:solidFill>
                  <a:srgbClr val="1A2D40"/>
                </a:solidFill>
                <a:latin typeface="Trebuchet MS"/>
                <a:cs typeface="Trebuchet MS"/>
              </a:rPr>
              <a:t>makes </a:t>
            </a:r>
            <a:r>
              <a:rPr sz="2000" i="1" spc="-95" dirty="0">
                <a:solidFill>
                  <a:srgbClr val="1A2D40"/>
                </a:solidFill>
                <a:latin typeface="Trebuchet MS"/>
                <a:cs typeface="Trebuchet MS"/>
              </a:rPr>
              <a:t>the </a:t>
            </a:r>
            <a:r>
              <a:rPr sz="2000" i="1" spc="-45" dirty="0">
                <a:solidFill>
                  <a:srgbClr val="1A2D40"/>
                </a:solidFill>
                <a:latin typeface="Trebuchet MS"/>
                <a:cs typeface="Trebuchet MS"/>
              </a:rPr>
              <a:t>requests </a:t>
            </a:r>
            <a:r>
              <a:rPr sz="2000" i="1" spc="-155" dirty="0">
                <a:solidFill>
                  <a:srgbClr val="1A2D40"/>
                </a:solidFill>
                <a:latin typeface="Trebuchet MS"/>
                <a:cs typeface="Trebuchet MS"/>
              </a:rPr>
              <a:t>to </a:t>
            </a:r>
            <a:r>
              <a:rPr sz="2000" i="1" spc="-95" dirty="0">
                <a:solidFill>
                  <a:srgbClr val="1A2D40"/>
                </a:solidFill>
                <a:latin typeface="Trebuchet MS"/>
                <a:cs typeface="Trebuchet MS"/>
              </a:rPr>
              <a:t>the</a:t>
            </a:r>
            <a:r>
              <a:rPr sz="2000" i="1" spc="-425" dirty="0">
                <a:solidFill>
                  <a:srgbClr val="1A2D40"/>
                </a:solidFill>
                <a:latin typeface="Trebuchet MS"/>
                <a:cs typeface="Trebuchet MS"/>
              </a:rPr>
              <a:t> </a:t>
            </a:r>
            <a:r>
              <a:rPr sz="2000" i="1" spc="-55" dirty="0">
                <a:solidFill>
                  <a:srgbClr val="1A2D40"/>
                </a:solidFill>
                <a:latin typeface="Trebuchet MS"/>
                <a:cs typeface="Trebuchet MS"/>
              </a:rPr>
              <a:t>server</a:t>
            </a:r>
            <a:endParaRPr sz="2000">
              <a:latin typeface="Trebuchet MS"/>
              <a:cs typeface="Trebuchet MS"/>
            </a:endParaRPr>
          </a:p>
          <a:p>
            <a:pPr marL="396240" indent="-383540">
              <a:lnSpc>
                <a:spcPct val="100000"/>
              </a:lnSpc>
              <a:spcBef>
                <a:spcPts val="1060"/>
              </a:spcBef>
              <a:buChar char="■"/>
              <a:tabLst>
                <a:tab pos="396240" algn="l"/>
                <a:tab pos="396875" algn="l"/>
              </a:tabLst>
            </a:pPr>
            <a:r>
              <a:rPr sz="2000" spc="-135" dirty="0">
                <a:solidFill>
                  <a:srgbClr val="1A2D40"/>
                </a:solidFill>
                <a:latin typeface="Arial"/>
                <a:cs typeface="Arial"/>
              </a:rPr>
              <a:t>Web</a:t>
            </a:r>
            <a:r>
              <a:rPr sz="2000" spc="-175" dirty="0">
                <a:solidFill>
                  <a:srgbClr val="1A2D40"/>
                </a:solidFill>
                <a:latin typeface="Arial"/>
                <a:cs typeface="Arial"/>
              </a:rPr>
              <a:t> </a:t>
            </a:r>
            <a:r>
              <a:rPr sz="2000" spc="-75" dirty="0">
                <a:solidFill>
                  <a:srgbClr val="1A2D40"/>
                </a:solidFill>
                <a:latin typeface="Arial"/>
                <a:cs typeface="Arial"/>
              </a:rPr>
              <a:t>Server</a:t>
            </a:r>
            <a:endParaRPr sz="2000">
              <a:latin typeface="Arial"/>
              <a:cs typeface="Arial"/>
            </a:endParaRPr>
          </a:p>
          <a:p>
            <a:pPr marL="927100" lvl="1" indent="-384175">
              <a:lnSpc>
                <a:spcPct val="100000"/>
              </a:lnSpc>
              <a:spcBef>
                <a:spcPts val="550"/>
              </a:spcBef>
              <a:buFont typeface="Arial"/>
              <a:buChar char="–"/>
              <a:tabLst>
                <a:tab pos="926465" algn="l"/>
                <a:tab pos="927100" algn="l"/>
              </a:tabLst>
            </a:pPr>
            <a:r>
              <a:rPr sz="2000" i="1" spc="20" dirty="0">
                <a:solidFill>
                  <a:srgbClr val="1A2D40"/>
                </a:solidFill>
                <a:latin typeface="Trebuchet MS"/>
                <a:cs typeface="Trebuchet MS"/>
              </a:rPr>
              <a:t>Responds </a:t>
            </a:r>
            <a:r>
              <a:rPr sz="2000" i="1" spc="-160" dirty="0">
                <a:solidFill>
                  <a:srgbClr val="1A2D40"/>
                </a:solidFill>
                <a:latin typeface="Trebuchet MS"/>
                <a:cs typeface="Trebuchet MS"/>
              </a:rPr>
              <a:t>to </a:t>
            </a:r>
            <a:r>
              <a:rPr sz="2000" i="1" spc="-100" dirty="0">
                <a:solidFill>
                  <a:srgbClr val="1A2D40"/>
                </a:solidFill>
                <a:latin typeface="Trebuchet MS"/>
                <a:cs typeface="Trebuchet MS"/>
              </a:rPr>
              <a:t>client </a:t>
            </a:r>
            <a:r>
              <a:rPr sz="2000" i="1" spc="-40" dirty="0">
                <a:solidFill>
                  <a:srgbClr val="1A2D40"/>
                </a:solidFill>
                <a:latin typeface="Trebuchet MS"/>
                <a:cs typeface="Trebuchet MS"/>
              </a:rPr>
              <a:t>requests </a:t>
            </a:r>
            <a:r>
              <a:rPr sz="2000" i="1" spc="-100" dirty="0">
                <a:solidFill>
                  <a:srgbClr val="1A2D40"/>
                </a:solidFill>
                <a:latin typeface="Trebuchet MS"/>
                <a:cs typeface="Trebuchet MS"/>
              </a:rPr>
              <a:t>by </a:t>
            </a:r>
            <a:r>
              <a:rPr sz="2000" i="1" spc="-80" dirty="0">
                <a:solidFill>
                  <a:srgbClr val="1A2D40"/>
                </a:solidFill>
                <a:latin typeface="Trebuchet MS"/>
                <a:cs typeface="Trebuchet MS"/>
              </a:rPr>
              <a:t>providing</a:t>
            </a:r>
            <a:r>
              <a:rPr sz="2000" i="1" spc="-295" dirty="0">
                <a:solidFill>
                  <a:srgbClr val="1A2D40"/>
                </a:solidFill>
                <a:latin typeface="Trebuchet MS"/>
                <a:cs typeface="Trebuchet MS"/>
              </a:rPr>
              <a:t> </a:t>
            </a:r>
            <a:r>
              <a:rPr sz="2000" i="1" spc="-20" dirty="0">
                <a:solidFill>
                  <a:srgbClr val="1A2D40"/>
                </a:solidFill>
                <a:latin typeface="Trebuchet MS"/>
                <a:cs typeface="Trebuchet MS"/>
              </a:rPr>
              <a:t>resources</a:t>
            </a:r>
            <a:endParaRPr sz="2000">
              <a:latin typeface="Trebuchet MS"/>
              <a:cs typeface="Trebuchet MS"/>
            </a:endParaRPr>
          </a:p>
          <a:p>
            <a:pPr lvl="1">
              <a:lnSpc>
                <a:spcPct val="100000"/>
              </a:lnSpc>
              <a:buClr>
                <a:srgbClr val="1A2D40"/>
              </a:buClr>
              <a:buFont typeface="Arial"/>
              <a:buChar char="–"/>
            </a:pPr>
            <a:endParaRPr sz="2200">
              <a:latin typeface="Times New Roman"/>
              <a:cs typeface="Times New Roman"/>
            </a:endParaRPr>
          </a:p>
          <a:p>
            <a:pPr marL="396240" marR="695325" indent="-383540">
              <a:lnSpc>
                <a:spcPts val="2260"/>
              </a:lnSpc>
              <a:spcBef>
                <a:spcPts val="1685"/>
              </a:spcBef>
              <a:buChar char="■"/>
              <a:tabLst>
                <a:tab pos="396240" algn="l"/>
                <a:tab pos="396875" algn="l"/>
              </a:tabLst>
            </a:pPr>
            <a:r>
              <a:rPr sz="2000" spc="-135" dirty="0">
                <a:solidFill>
                  <a:srgbClr val="1A2D40"/>
                </a:solidFill>
                <a:latin typeface="Arial"/>
                <a:cs typeface="Arial"/>
              </a:rPr>
              <a:t>Web </a:t>
            </a:r>
            <a:r>
              <a:rPr sz="2000" spc="-55" dirty="0">
                <a:solidFill>
                  <a:srgbClr val="1A2D40"/>
                </a:solidFill>
                <a:latin typeface="Arial"/>
                <a:cs typeface="Arial"/>
              </a:rPr>
              <a:t>server </a:t>
            </a:r>
            <a:r>
              <a:rPr sz="2000" spc="-40" dirty="0">
                <a:solidFill>
                  <a:srgbClr val="1A2D40"/>
                </a:solidFill>
                <a:latin typeface="Arial"/>
                <a:cs typeface="Arial"/>
              </a:rPr>
              <a:t>and </a:t>
            </a:r>
            <a:r>
              <a:rPr sz="2000" spc="-20" dirty="0">
                <a:solidFill>
                  <a:srgbClr val="1A2D40"/>
                </a:solidFill>
                <a:latin typeface="Arial"/>
                <a:cs typeface="Arial"/>
              </a:rPr>
              <a:t>client </a:t>
            </a:r>
            <a:r>
              <a:rPr sz="2000" spc="-40" dirty="0">
                <a:solidFill>
                  <a:srgbClr val="1A2D40"/>
                </a:solidFill>
                <a:latin typeface="Arial"/>
                <a:cs typeface="Arial"/>
              </a:rPr>
              <a:t>communicate </a:t>
            </a:r>
            <a:r>
              <a:rPr sz="2000" spc="-25" dirty="0">
                <a:solidFill>
                  <a:srgbClr val="1A2D40"/>
                </a:solidFill>
                <a:latin typeface="Arial"/>
                <a:cs typeface="Arial"/>
              </a:rPr>
              <a:t>with </a:t>
            </a:r>
            <a:r>
              <a:rPr sz="2000" spc="-20" dirty="0">
                <a:solidFill>
                  <a:srgbClr val="1A2D40"/>
                </a:solidFill>
                <a:latin typeface="Arial"/>
                <a:cs typeface="Arial"/>
              </a:rPr>
              <a:t>platform  </a:t>
            </a:r>
            <a:r>
              <a:rPr sz="2000" spc="-35" dirty="0">
                <a:solidFill>
                  <a:srgbClr val="1A2D40"/>
                </a:solidFill>
                <a:latin typeface="Arial"/>
                <a:cs typeface="Arial"/>
              </a:rPr>
              <a:t>independent </a:t>
            </a:r>
            <a:r>
              <a:rPr sz="2000" spc="-65" dirty="0">
                <a:solidFill>
                  <a:srgbClr val="1A2D40"/>
                </a:solidFill>
                <a:latin typeface="Arial"/>
                <a:cs typeface="Arial"/>
              </a:rPr>
              <a:t>Hypertext </a:t>
            </a:r>
            <a:r>
              <a:rPr sz="2000" spc="-80" dirty="0">
                <a:solidFill>
                  <a:srgbClr val="1A2D40"/>
                </a:solidFill>
                <a:latin typeface="Arial"/>
                <a:cs typeface="Arial"/>
              </a:rPr>
              <a:t>Transfer </a:t>
            </a:r>
            <a:r>
              <a:rPr sz="2000" spc="-70" dirty="0">
                <a:solidFill>
                  <a:srgbClr val="1A2D40"/>
                </a:solidFill>
                <a:latin typeface="Arial"/>
                <a:cs typeface="Arial"/>
              </a:rPr>
              <a:t>Protocol</a:t>
            </a:r>
            <a:r>
              <a:rPr sz="2000" spc="-114" dirty="0">
                <a:solidFill>
                  <a:srgbClr val="1A2D40"/>
                </a:solidFill>
                <a:latin typeface="Arial"/>
                <a:cs typeface="Arial"/>
              </a:rPr>
              <a:t> </a:t>
            </a:r>
            <a:r>
              <a:rPr sz="2000" spc="-180" dirty="0">
                <a:solidFill>
                  <a:srgbClr val="1A2D40"/>
                </a:solidFill>
                <a:latin typeface="Arial"/>
                <a:cs typeface="Arial"/>
              </a:rPr>
              <a:t>(HTTP)</a:t>
            </a:r>
            <a:endParaRPr sz="20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2724150" cy="696595"/>
          </a:xfrm>
          <a:prstGeom prst="rect">
            <a:avLst/>
          </a:prstGeom>
        </p:spPr>
        <p:txBody>
          <a:bodyPr vert="horz" wrap="square" lIns="0" tIns="13335" rIns="0" bIns="0" rtlCol="0">
            <a:spAutoFit/>
          </a:bodyPr>
          <a:lstStyle/>
          <a:p>
            <a:pPr marL="12700">
              <a:lnSpc>
                <a:spcPct val="100000"/>
              </a:lnSpc>
              <a:spcBef>
                <a:spcPts val="105"/>
              </a:spcBef>
            </a:pPr>
            <a:r>
              <a:rPr sz="4400" b="0" spc="-300" dirty="0">
                <a:latin typeface="Arial"/>
                <a:cs typeface="Arial"/>
              </a:rPr>
              <a:t>Web</a:t>
            </a:r>
            <a:r>
              <a:rPr sz="4400" b="0" spc="-210" dirty="0">
                <a:latin typeface="Arial"/>
                <a:cs typeface="Arial"/>
              </a:rPr>
              <a:t> </a:t>
            </a:r>
            <a:r>
              <a:rPr sz="4400" b="0" spc="-165" dirty="0">
                <a:latin typeface="Arial"/>
                <a:cs typeface="Arial"/>
              </a:rPr>
              <a:t>Server</a:t>
            </a:r>
            <a:endParaRPr sz="4400">
              <a:latin typeface="Arial"/>
              <a:cs typeface="Arial"/>
            </a:endParaRPr>
          </a:p>
        </p:txBody>
      </p:sp>
      <p:sp>
        <p:nvSpPr>
          <p:cNvPr id="3" name="object 3"/>
          <p:cNvSpPr txBox="1"/>
          <p:nvPr/>
        </p:nvSpPr>
        <p:spPr>
          <a:xfrm>
            <a:off x="1107744" y="1526514"/>
            <a:ext cx="6890384" cy="3470275"/>
          </a:xfrm>
          <a:prstGeom prst="rect">
            <a:avLst/>
          </a:prstGeom>
        </p:spPr>
        <p:txBody>
          <a:bodyPr vert="horz" wrap="square" lIns="0" tIns="12065" rIns="0" bIns="0" rtlCol="0">
            <a:spAutoFit/>
          </a:bodyPr>
          <a:lstStyle/>
          <a:p>
            <a:pPr marL="396240" marR="161925" indent="-383540">
              <a:lnSpc>
                <a:spcPct val="140100"/>
              </a:lnSpc>
              <a:spcBef>
                <a:spcPts val="95"/>
              </a:spcBef>
              <a:buChar char="■"/>
              <a:tabLst>
                <a:tab pos="396240" algn="l"/>
                <a:tab pos="396875" algn="l"/>
              </a:tabLst>
            </a:pPr>
            <a:r>
              <a:rPr sz="2000" spc="-265" dirty="0">
                <a:solidFill>
                  <a:srgbClr val="1A2D40"/>
                </a:solidFill>
                <a:latin typeface="Arial"/>
                <a:cs typeface="Arial"/>
              </a:rPr>
              <a:t>A </a:t>
            </a:r>
            <a:r>
              <a:rPr sz="2000" spc="-135" dirty="0">
                <a:solidFill>
                  <a:srgbClr val="1A2D40"/>
                </a:solidFill>
                <a:latin typeface="Arial"/>
                <a:cs typeface="Arial"/>
              </a:rPr>
              <a:t>Web </a:t>
            </a:r>
            <a:r>
              <a:rPr sz="2000" spc="-55" dirty="0">
                <a:solidFill>
                  <a:srgbClr val="1A2D40"/>
                </a:solidFill>
                <a:latin typeface="Arial"/>
                <a:cs typeface="Arial"/>
              </a:rPr>
              <a:t>server </a:t>
            </a:r>
            <a:r>
              <a:rPr sz="2000" spc="-40" dirty="0">
                <a:solidFill>
                  <a:srgbClr val="1A2D40"/>
                </a:solidFill>
                <a:latin typeface="Arial"/>
                <a:cs typeface="Arial"/>
              </a:rPr>
              <a:t>consists </a:t>
            </a:r>
            <a:r>
              <a:rPr sz="2000" spc="-15" dirty="0">
                <a:solidFill>
                  <a:srgbClr val="1A2D40"/>
                </a:solidFill>
                <a:latin typeface="Arial"/>
                <a:cs typeface="Arial"/>
              </a:rPr>
              <a:t>of </a:t>
            </a:r>
            <a:r>
              <a:rPr sz="2000" spc="-55" dirty="0">
                <a:solidFill>
                  <a:srgbClr val="1A2D40"/>
                </a:solidFill>
                <a:latin typeface="Arial"/>
                <a:cs typeface="Arial"/>
              </a:rPr>
              <a:t>a </a:t>
            </a:r>
            <a:r>
              <a:rPr sz="2000" spc="-65" dirty="0">
                <a:solidFill>
                  <a:srgbClr val="1A2D40"/>
                </a:solidFill>
                <a:latin typeface="Arial"/>
                <a:cs typeface="Arial"/>
              </a:rPr>
              <a:t>physical </a:t>
            </a:r>
            <a:r>
              <a:rPr sz="2000" spc="-70" dirty="0">
                <a:solidFill>
                  <a:srgbClr val="1A2D40"/>
                </a:solidFill>
                <a:latin typeface="Arial"/>
                <a:cs typeface="Arial"/>
              </a:rPr>
              <a:t>server, </a:t>
            </a:r>
            <a:r>
              <a:rPr sz="2000" spc="-55" dirty="0">
                <a:solidFill>
                  <a:srgbClr val="1A2D40"/>
                </a:solidFill>
                <a:latin typeface="Arial"/>
                <a:cs typeface="Arial"/>
              </a:rPr>
              <a:t>server </a:t>
            </a:r>
            <a:r>
              <a:rPr sz="2000" spc="-40" dirty="0">
                <a:solidFill>
                  <a:srgbClr val="1A2D40"/>
                </a:solidFill>
                <a:latin typeface="Arial"/>
                <a:cs typeface="Arial"/>
              </a:rPr>
              <a:t>operating  </a:t>
            </a:r>
            <a:r>
              <a:rPr sz="2000" spc="-70" dirty="0">
                <a:solidFill>
                  <a:srgbClr val="1A2D40"/>
                </a:solidFill>
                <a:latin typeface="Arial"/>
                <a:cs typeface="Arial"/>
              </a:rPr>
              <a:t>system </a:t>
            </a:r>
            <a:r>
              <a:rPr sz="2000" spc="-165" dirty="0">
                <a:solidFill>
                  <a:srgbClr val="1A2D40"/>
                </a:solidFill>
                <a:latin typeface="Arial"/>
                <a:cs typeface="Arial"/>
              </a:rPr>
              <a:t>(OS) </a:t>
            </a:r>
            <a:r>
              <a:rPr sz="2000" spc="-40" dirty="0">
                <a:solidFill>
                  <a:srgbClr val="1A2D40"/>
                </a:solidFill>
                <a:latin typeface="Arial"/>
                <a:cs typeface="Arial"/>
              </a:rPr>
              <a:t>and </a:t>
            </a:r>
            <a:r>
              <a:rPr sz="2000" spc="-35" dirty="0">
                <a:solidFill>
                  <a:srgbClr val="1A2D40"/>
                </a:solidFill>
                <a:latin typeface="Arial"/>
                <a:cs typeface="Arial"/>
              </a:rPr>
              <a:t>software </a:t>
            </a:r>
            <a:r>
              <a:rPr sz="2000" spc="-55" dirty="0">
                <a:solidFill>
                  <a:srgbClr val="1A2D40"/>
                </a:solidFill>
                <a:latin typeface="Arial"/>
                <a:cs typeface="Arial"/>
              </a:rPr>
              <a:t>used </a:t>
            </a:r>
            <a:r>
              <a:rPr sz="2000" spc="-30" dirty="0">
                <a:solidFill>
                  <a:srgbClr val="1A2D40"/>
                </a:solidFill>
                <a:latin typeface="Arial"/>
                <a:cs typeface="Arial"/>
              </a:rPr>
              <a:t>to </a:t>
            </a:r>
            <a:r>
              <a:rPr sz="2000" spc="-15" dirty="0">
                <a:solidFill>
                  <a:srgbClr val="1A2D40"/>
                </a:solidFill>
                <a:latin typeface="Arial"/>
                <a:cs typeface="Arial"/>
              </a:rPr>
              <a:t>facilitate </a:t>
            </a:r>
            <a:r>
              <a:rPr sz="2000" spc="-220" dirty="0">
                <a:solidFill>
                  <a:srgbClr val="1A2D40"/>
                </a:solidFill>
                <a:latin typeface="Arial"/>
                <a:cs typeface="Arial"/>
              </a:rPr>
              <a:t>HTTP  </a:t>
            </a:r>
            <a:r>
              <a:rPr sz="2000" spc="-35" dirty="0">
                <a:solidFill>
                  <a:srgbClr val="1A2D40"/>
                </a:solidFill>
                <a:latin typeface="Arial"/>
                <a:cs typeface="Arial"/>
              </a:rPr>
              <a:t>communication</a:t>
            </a:r>
            <a:endParaRPr sz="2000">
              <a:latin typeface="Arial"/>
              <a:cs typeface="Arial"/>
            </a:endParaRPr>
          </a:p>
          <a:p>
            <a:pPr>
              <a:lnSpc>
                <a:spcPct val="100000"/>
              </a:lnSpc>
              <a:spcBef>
                <a:spcPts val="30"/>
              </a:spcBef>
              <a:buClr>
                <a:srgbClr val="1A2D40"/>
              </a:buClr>
              <a:buFont typeface="Arial"/>
              <a:buChar char="■"/>
            </a:pPr>
            <a:endParaRPr sz="1850">
              <a:latin typeface="Times New Roman"/>
              <a:cs typeface="Times New Roman"/>
            </a:endParaRPr>
          </a:p>
          <a:p>
            <a:pPr marL="396240" indent="-383540">
              <a:lnSpc>
                <a:spcPct val="100000"/>
              </a:lnSpc>
              <a:spcBef>
                <a:spcPts val="5"/>
              </a:spcBef>
              <a:buChar char="■"/>
              <a:tabLst>
                <a:tab pos="396240" algn="l"/>
                <a:tab pos="396875" algn="l"/>
              </a:tabLst>
            </a:pPr>
            <a:r>
              <a:rPr sz="2000" spc="-135" dirty="0">
                <a:solidFill>
                  <a:srgbClr val="1A2D40"/>
                </a:solidFill>
                <a:latin typeface="Arial"/>
                <a:cs typeface="Arial"/>
              </a:rPr>
              <a:t>Web </a:t>
            </a:r>
            <a:r>
              <a:rPr sz="2000" spc="-55" dirty="0">
                <a:solidFill>
                  <a:srgbClr val="1A2D40"/>
                </a:solidFill>
                <a:latin typeface="Arial"/>
                <a:cs typeface="Arial"/>
              </a:rPr>
              <a:t>server </a:t>
            </a:r>
            <a:r>
              <a:rPr sz="2000" spc="-35" dirty="0">
                <a:solidFill>
                  <a:srgbClr val="1A2D40"/>
                </a:solidFill>
                <a:latin typeface="Arial"/>
                <a:cs typeface="Arial"/>
              </a:rPr>
              <a:t>software runs </a:t>
            </a:r>
            <a:r>
              <a:rPr sz="2000" spc="-50" dirty="0">
                <a:solidFill>
                  <a:srgbClr val="1A2D40"/>
                </a:solidFill>
                <a:latin typeface="Arial"/>
                <a:cs typeface="Arial"/>
              </a:rPr>
              <a:t>on </a:t>
            </a:r>
            <a:r>
              <a:rPr sz="2000" spc="-85" dirty="0">
                <a:solidFill>
                  <a:srgbClr val="1A2D40"/>
                </a:solidFill>
                <a:latin typeface="Arial"/>
                <a:cs typeface="Arial"/>
              </a:rPr>
              <a:t>web </a:t>
            </a:r>
            <a:r>
              <a:rPr sz="2000" spc="-55" dirty="0">
                <a:solidFill>
                  <a:srgbClr val="1A2D40"/>
                </a:solidFill>
                <a:latin typeface="Arial"/>
                <a:cs typeface="Arial"/>
              </a:rPr>
              <a:t>server</a:t>
            </a:r>
            <a:r>
              <a:rPr sz="2000" spc="-65" dirty="0">
                <a:solidFill>
                  <a:srgbClr val="1A2D40"/>
                </a:solidFill>
                <a:latin typeface="Arial"/>
                <a:cs typeface="Arial"/>
              </a:rPr>
              <a:t> </a:t>
            </a:r>
            <a:r>
              <a:rPr sz="2000" spc="-40" dirty="0">
                <a:solidFill>
                  <a:srgbClr val="1A2D40"/>
                </a:solidFill>
                <a:latin typeface="Arial"/>
                <a:cs typeface="Arial"/>
              </a:rPr>
              <a:t>machine</a:t>
            </a:r>
            <a:endParaRPr sz="2000">
              <a:latin typeface="Arial"/>
              <a:cs typeface="Arial"/>
            </a:endParaRPr>
          </a:p>
          <a:p>
            <a:pPr>
              <a:lnSpc>
                <a:spcPct val="100000"/>
              </a:lnSpc>
              <a:spcBef>
                <a:spcPts val="30"/>
              </a:spcBef>
              <a:buClr>
                <a:srgbClr val="1A2D40"/>
              </a:buClr>
              <a:buFont typeface="Arial"/>
              <a:buChar char="■"/>
            </a:pPr>
            <a:endParaRPr sz="1850">
              <a:latin typeface="Times New Roman"/>
              <a:cs typeface="Times New Roman"/>
            </a:endParaRPr>
          </a:p>
          <a:p>
            <a:pPr marL="396240" indent="-383540">
              <a:lnSpc>
                <a:spcPct val="100000"/>
              </a:lnSpc>
              <a:buChar char="■"/>
              <a:tabLst>
                <a:tab pos="396240" algn="l"/>
                <a:tab pos="396875" algn="l"/>
              </a:tabLst>
            </a:pPr>
            <a:r>
              <a:rPr sz="2000" spc="-85" dirty="0">
                <a:solidFill>
                  <a:srgbClr val="1A2D40"/>
                </a:solidFill>
                <a:latin typeface="Arial"/>
                <a:cs typeface="Arial"/>
              </a:rPr>
              <a:t>Responds </a:t>
            </a:r>
            <a:r>
              <a:rPr sz="2000" spc="-30" dirty="0">
                <a:solidFill>
                  <a:srgbClr val="1A2D40"/>
                </a:solidFill>
                <a:latin typeface="Arial"/>
                <a:cs typeface="Arial"/>
              </a:rPr>
              <a:t>to </a:t>
            </a:r>
            <a:r>
              <a:rPr sz="2000" spc="-15" dirty="0">
                <a:solidFill>
                  <a:srgbClr val="1A2D40"/>
                </a:solidFill>
                <a:latin typeface="Arial"/>
                <a:cs typeface="Arial"/>
              </a:rPr>
              <a:t>client </a:t>
            </a:r>
            <a:r>
              <a:rPr sz="2000" spc="-45" dirty="0">
                <a:solidFill>
                  <a:srgbClr val="1A2D40"/>
                </a:solidFill>
                <a:latin typeface="Arial"/>
                <a:cs typeface="Arial"/>
              </a:rPr>
              <a:t>requests </a:t>
            </a:r>
            <a:r>
              <a:rPr sz="2000" spc="-120" dirty="0">
                <a:solidFill>
                  <a:srgbClr val="1A2D40"/>
                </a:solidFill>
                <a:latin typeface="Arial"/>
                <a:cs typeface="Arial"/>
              </a:rPr>
              <a:t>by </a:t>
            </a:r>
            <a:r>
              <a:rPr sz="2000" spc="-55" dirty="0">
                <a:solidFill>
                  <a:srgbClr val="1A2D40"/>
                </a:solidFill>
                <a:latin typeface="Arial"/>
                <a:cs typeface="Arial"/>
              </a:rPr>
              <a:t>providing</a:t>
            </a:r>
            <a:r>
              <a:rPr sz="2000" spc="-85" dirty="0">
                <a:solidFill>
                  <a:srgbClr val="1A2D40"/>
                </a:solidFill>
                <a:latin typeface="Arial"/>
                <a:cs typeface="Arial"/>
              </a:rPr>
              <a:t> </a:t>
            </a:r>
            <a:r>
              <a:rPr sz="2000" spc="-60" dirty="0">
                <a:solidFill>
                  <a:srgbClr val="1A2D40"/>
                </a:solidFill>
                <a:latin typeface="Arial"/>
                <a:cs typeface="Arial"/>
              </a:rPr>
              <a:t>resources</a:t>
            </a:r>
            <a:endParaRPr sz="2000">
              <a:latin typeface="Arial"/>
              <a:cs typeface="Arial"/>
            </a:endParaRPr>
          </a:p>
          <a:p>
            <a:pPr marL="396240" marR="5080" indent="-383540">
              <a:lnSpc>
                <a:spcPct val="140000"/>
              </a:lnSpc>
              <a:spcBef>
                <a:spcPts val="1205"/>
              </a:spcBef>
              <a:buChar char="■"/>
              <a:tabLst>
                <a:tab pos="396240" algn="l"/>
                <a:tab pos="396875" algn="l"/>
              </a:tabLst>
            </a:pPr>
            <a:r>
              <a:rPr sz="2000" spc="-95" dirty="0">
                <a:solidFill>
                  <a:srgbClr val="1A2D40"/>
                </a:solidFill>
                <a:latin typeface="Arial"/>
                <a:cs typeface="Arial"/>
              </a:rPr>
              <a:t>Executes </a:t>
            </a:r>
            <a:r>
              <a:rPr sz="2000" spc="-55" dirty="0">
                <a:solidFill>
                  <a:srgbClr val="1A2D40"/>
                </a:solidFill>
                <a:latin typeface="Arial"/>
                <a:cs typeface="Arial"/>
              </a:rPr>
              <a:t>server </a:t>
            </a:r>
            <a:r>
              <a:rPr sz="2000" spc="-45" dirty="0">
                <a:solidFill>
                  <a:srgbClr val="1A2D40"/>
                </a:solidFill>
                <a:latin typeface="Arial"/>
                <a:cs typeface="Arial"/>
              </a:rPr>
              <a:t>side </a:t>
            </a:r>
            <a:r>
              <a:rPr sz="2000" spc="-30" dirty="0">
                <a:solidFill>
                  <a:srgbClr val="1A2D40"/>
                </a:solidFill>
                <a:latin typeface="Arial"/>
                <a:cs typeface="Arial"/>
              </a:rPr>
              <a:t>scripts </a:t>
            </a:r>
            <a:r>
              <a:rPr sz="2000" spc="-175" dirty="0">
                <a:solidFill>
                  <a:srgbClr val="1A2D40"/>
                </a:solidFill>
                <a:latin typeface="Arial"/>
                <a:cs typeface="Arial"/>
              </a:rPr>
              <a:t>(PHP,JSPs, </a:t>
            </a:r>
            <a:r>
              <a:rPr sz="2000" spc="-235" dirty="0">
                <a:solidFill>
                  <a:srgbClr val="1A2D40"/>
                </a:solidFill>
                <a:latin typeface="Arial"/>
                <a:cs typeface="Arial"/>
              </a:rPr>
              <a:t>ASP, </a:t>
            </a:r>
            <a:r>
              <a:rPr sz="2000" spc="-45" dirty="0">
                <a:solidFill>
                  <a:srgbClr val="1A2D40"/>
                </a:solidFill>
                <a:latin typeface="Arial"/>
                <a:cs typeface="Arial"/>
              </a:rPr>
              <a:t>etc) </a:t>
            </a:r>
            <a:r>
              <a:rPr sz="2000" spc="5" dirty="0">
                <a:solidFill>
                  <a:srgbClr val="1A2D40"/>
                </a:solidFill>
                <a:latin typeface="Arial"/>
                <a:cs typeface="Arial"/>
              </a:rPr>
              <a:t>that </a:t>
            </a:r>
            <a:r>
              <a:rPr sz="2000" spc="-60" dirty="0">
                <a:solidFill>
                  <a:srgbClr val="1A2D40"/>
                </a:solidFill>
                <a:latin typeface="Arial"/>
                <a:cs typeface="Arial"/>
              </a:rPr>
              <a:t>provide  </a:t>
            </a:r>
            <a:r>
              <a:rPr sz="2000" spc="-20" dirty="0">
                <a:solidFill>
                  <a:srgbClr val="1A2D40"/>
                </a:solidFill>
                <a:latin typeface="Arial"/>
                <a:cs typeface="Arial"/>
              </a:rPr>
              <a:t>functions </a:t>
            </a:r>
            <a:r>
              <a:rPr sz="2000" spc="-55" dirty="0">
                <a:solidFill>
                  <a:srgbClr val="1A2D40"/>
                </a:solidFill>
                <a:latin typeface="Arial"/>
                <a:cs typeface="Arial"/>
              </a:rPr>
              <a:t>such </a:t>
            </a:r>
            <a:r>
              <a:rPr sz="2000" spc="-65" dirty="0">
                <a:solidFill>
                  <a:srgbClr val="1A2D40"/>
                </a:solidFill>
                <a:latin typeface="Arial"/>
                <a:cs typeface="Arial"/>
              </a:rPr>
              <a:t>as </a:t>
            </a:r>
            <a:r>
              <a:rPr sz="2000" spc="-45" dirty="0">
                <a:solidFill>
                  <a:srgbClr val="1A2D40"/>
                </a:solidFill>
                <a:latin typeface="Arial"/>
                <a:cs typeface="Arial"/>
              </a:rPr>
              <a:t>database</a:t>
            </a:r>
            <a:r>
              <a:rPr sz="2000" spc="-95" dirty="0">
                <a:solidFill>
                  <a:srgbClr val="1A2D40"/>
                </a:solidFill>
                <a:latin typeface="Arial"/>
                <a:cs typeface="Arial"/>
              </a:rPr>
              <a:t> </a:t>
            </a:r>
            <a:r>
              <a:rPr sz="2000" spc="-65" dirty="0">
                <a:solidFill>
                  <a:srgbClr val="1A2D40"/>
                </a:solidFill>
                <a:latin typeface="Arial"/>
                <a:cs typeface="Arial"/>
              </a:rPr>
              <a:t>accessing</a:t>
            </a:r>
            <a:endParaRPr sz="2000">
              <a:latin typeface="Arial"/>
              <a:cs typeface="Arial"/>
            </a:endParaRPr>
          </a:p>
        </p:txBody>
      </p:sp>
      <p:sp>
        <p:nvSpPr>
          <p:cNvPr id="4" name="object 4"/>
          <p:cNvSpPr/>
          <p:nvPr/>
        </p:nvSpPr>
        <p:spPr>
          <a:xfrm>
            <a:off x="3201923" y="5239510"/>
            <a:ext cx="2740152" cy="15087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4478655" cy="696595"/>
          </a:xfrm>
          <a:prstGeom prst="rect">
            <a:avLst/>
          </a:prstGeom>
        </p:spPr>
        <p:txBody>
          <a:bodyPr vert="horz" wrap="square" lIns="0" tIns="13335" rIns="0" bIns="0" rtlCol="0">
            <a:spAutoFit/>
          </a:bodyPr>
          <a:lstStyle/>
          <a:p>
            <a:pPr marL="12700">
              <a:lnSpc>
                <a:spcPct val="100000"/>
              </a:lnSpc>
              <a:spcBef>
                <a:spcPts val="105"/>
              </a:spcBef>
            </a:pPr>
            <a:r>
              <a:rPr sz="4400" b="0" spc="-120" dirty="0">
                <a:latin typeface="Arial"/>
                <a:cs typeface="Arial"/>
              </a:rPr>
              <a:t>3- </a:t>
            </a:r>
            <a:r>
              <a:rPr sz="4400" b="0" spc="-180" dirty="0">
                <a:latin typeface="Arial"/>
                <a:cs typeface="Arial"/>
              </a:rPr>
              <a:t>Tier</a:t>
            </a:r>
            <a:r>
              <a:rPr sz="4400" b="0" spc="-195" dirty="0">
                <a:latin typeface="Arial"/>
                <a:cs typeface="Arial"/>
              </a:rPr>
              <a:t> </a:t>
            </a:r>
            <a:r>
              <a:rPr sz="4400" b="0" spc="-100" dirty="0">
                <a:latin typeface="Arial"/>
                <a:cs typeface="Arial"/>
              </a:rPr>
              <a:t>Architecture</a:t>
            </a:r>
            <a:endParaRPr sz="4400">
              <a:latin typeface="Arial"/>
              <a:cs typeface="Arial"/>
            </a:endParaRPr>
          </a:p>
        </p:txBody>
      </p:sp>
      <p:sp>
        <p:nvSpPr>
          <p:cNvPr id="3" name="object 3"/>
          <p:cNvSpPr/>
          <p:nvPr/>
        </p:nvSpPr>
        <p:spPr>
          <a:xfrm>
            <a:off x="2447544" y="1699260"/>
            <a:ext cx="4517135" cy="46405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627633"/>
            <a:ext cx="2092960" cy="696595"/>
          </a:xfrm>
          <a:prstGeom prst="rect">
            <a:avLst/>
          </a:prstGeom>
        </p:spPr>
        <p:txBody>
          <a:bodyPr vert="horz" wrap="square" lIns="0" tIns="13335" rIns="0" bIns="0" rtlCol="0">
            <a:spAutoFit/>
          </a:bodyPr>
          <a:lstStyle/>
          <a:p>
            <a:pPr marL="12700">
              <a:lnSpc>
                <a:spcPct val="100000"/>
              </a:lnSpc>
              <a:spcBef>
                <a:spcPts val="105"/>
              </a:spcBef>
            </a:pPr>
            <a:r>
              <a:rPr sz="4400" b="0" spc="-100" dirty="0">
                <a:latin typeface="Arial"/>
                <a:cs typeface="Arial"/>
              </a:rPr>
              <a:t>Scripting</a:t>
            </a:r>
            <a:endParaRPr sz="4400">
              <a:latin typeface="Arial"/>
              <a:cs typeface="Arial"/>
            </a:endParaRPr>
          </a:p>
        </p:txBody>
      </p:sp>
      <p:sp>
        <p:nvSpPr>
          <p:cNvPr id="3" name="object 3"/>
          <p:cNvSpPr txBox="1"/>
          <p:nvPr/>
        </p:nvSpPr>
        <p:spPr>
          <a:xfrm>
            <a:off x="1107744" y="1561947"/>
            <a:ext cx="7464425" cy="4824398"/>
          </a:xfrm>
          <a:prstGeom prst="rect">
            <a:avLst/>
          </a:prstGeom>
        </p:spPr>
        <p:txBody>
          <a:bodyPr vert="horz" wrap="square" lIns="0" tIns="12700" rIns="0" bIns="0" rtlCol="0">
            <a:spAutoFit/>
          </a:bodyPr>
          <a:lstStyle/>
          <a:p>
            <a:pPr marL="396240" marR="15875" indent="-383540">
              <a:lnSpc>
                <a:spcPct val="150000"/>
              </a:lnSpc>
              <a:spcBef>
                <a:spcPts val="100"/>
              </a:spcBef>
              <a:buChar char="■"/>
              <a:tabLst>
                <a:tab pos="396240" algn="l"/>
                <a:tab pos="396875" algn="l"/>
              </a:tabLst>
            </a:pPr>
            <a:r>
              <a:rPr sz="2000" spc="-50" dirty="0">
                <a:solidFill>
                  <a:srgbClr val="1A2D40"/>
                </a:solidFill>
                <a:latin typeface="Arial"/>
                <a:cs typeface="Arial"/>
              </a:rPr>
              <a:t>Scripting </a:t>
            </a:r>
            <a:r>
              <a:rPr sz="2000" spc="-30" dirty="0">
                <a:solidFill>
                  <a:srgbClr val="1A2D40"/>
                </a:solidFill>
                <a:latin typeface="Arial"/>
                <a:cs typeface="Arial"/>
              </a:rPr>
              <a:t>is </a:t>
            </a:r>
            <a:r>
              <a:rPr sz="2000" spc="-10" dirty="0">
                <a:solidFill>
                  <a:srgbClr val="1A2D40"/>
                </a:solidFill>
                <a:latin typeface="Arial"/>
                <a:cs typeface="Arial"/>
              </a:rPr>
              <a:t>just </a:t>
            </a:r>
            <a:r>
              <a:rPr sz="2000" spc="-55" dirty="0">
                <a:solidFill>
                  <a:srgbClr val="1A2D40"/>
                </a:solidFill>
                <a:latin typeface="Arial"/>
                <a:cs typeface="Arial"/>
              </a:rPr>
              <a:t>a </a:t>
            </a:r>
            <a:r>
              <a:rPr sz="2000" spc="-140" dirty="0">
                <a:solidFill>
                  <a:srgbClr val="1A2D40"/>
                </a:solidFill>
                <a:latin typeface="Arial"/>
                <a:cs typeface="Arial"/>
              </a:rPr>
              <a:t>way </a:t>
            </a:r>
            <a:r>
              <a:rPr sz="2000" spc="-30" dirty="0">
                <a:solidFill>
                  <a:srgbClr val="1A2D40"/>
                </a:solidFill>
                <a:latin typeface="Arial"/>
                <a:cs typeface="Arial"/>
              </a:rPr>
              <a:t>to </a:t>
            </a:r>
            <a:r>
              <a:rPr sz="2000" spc="-40" dirty="0">
                <a:solidFill>
                  <a:srgbClr val="1A2D40"/>
                </a:solidFill>
                <a:latin typeface="Arial"/>
                <a:cs typeface="Arial"/>
              </a:rPr>
              <a:t>automate getting </a:t>
            </a:r>
            <a:r>
              <a:rPr sz="2000" spc="-20" dirty="0">
                <a:solidFill>
                  <a:srgbClr val="1A2D40"/>
                </a:solidFill>
                <a:latin typeface="Arial"/>
                <a:cs typeface="Arial"/>
              </a:rPr>
              <a:t>information </a:t>
            </a:r>
            <a:r>
              <a:rPr sz="2000" spc="-35" dirty="0">
                <a:solidFill>
                  <a:srgbClr val="1A2D40"/>
                </a:solidFill>
                <a:latin typeface="Arial"/>
                <a:cs typeface="Arial"/>
              </a:rPr>
              <a:t>to </a:t>
            </a:r>
            <a:r>
              <a:rPr sz="2000" spc="-40" dirty="0">
                <a:solidFill>
                  <a:srgbClr val="1A2D40"/>
                </a:solidFill>
                <a:latin typeface="Arial"/>
                <a:cs typeface="Arial"/>
              </a:rPr>
              <a:t>and </a:t>
            </a:r>
            <a:r>
              <a:rPr sz="2000" spc="-30" dirty="0">
                <a:solidFill>
                  <a:srgbClr val="1A2D40"/>
                </a:solidFill>
                <a:latin typeface="Arial"/>
                <a:cs typeface="Arial"/>
              </a:rPr>
              <a:t>from  </a:t>
            </a:r>
            <a:r>
              <a:rPr sz="2000" spc="-80" dirty="0">
                <a:solidFill>
                  <a:srgbClr val="1A2D40"/>
                </a:solidFill>
                <a:latin typeface="Arial"/>
                <a:cs typeface="Arial"/>
              </a:rPr>
              <a:t>your </a:t>
            </a:r>
            <a:r>
              <a:rPr sz="2000" spc="-45" dirty="0">
                <a:solidFill>
                  <a:srgbClr val="1A2D40"/>
                </a:solidFill>
                <a:latin typeface="Arial"/>
                <a:cs typeface="Arial"/>
              </a:rPr>
              <a:t>computer </a:t>
            </a:r>
            <a:r>
              <a:rPr sz="2000" spc="-55" dirty="0">
                <a:solidFill>
                  <a:srgbClr val="1A2D40"/>
                </a:solidFill>
                <a:latin typeface="Arial"/>
                <a:cs typeface="Arial"/>
              </a:rPr>
              <a:t>(and </a:t>
            </a:r>
            <a:r>
              <a:rPr sz="2000" spc="-30" dirty="0">
                <a:solidFill>
                  <a:srgbClr val="1A2D40"/>
                </a:solidFill>
                <a:latin typeface="Arial"/>
                <a:cs typeface="Arial"/>
              </a:rPr>
              <a:t>other</a:t>
            </a:r>
            <a:r>
              <a:rPr sz="2000" spc="-95" dirty="0">
                <a:solidFill>
                  <a:srgbClr val="1A2D40"/>
                </a:solidFill>
                <a:latin typeface="Arial"/>
                <a:cs typeface="Arial"/>
              </a:rPr>
              <a:t> </a:t>
            </a:r>
            <a:r>
              <a:rPr sz="2000" spc="-50" dirty="0">
                <a:solidFill>
                  <a:srgbClr val="1A2D40"/>
                </a:solidFill>
                <a:latin typeface="Arial"/>
                <a:cs typeface="Arial"/>
              </a:rPr>
              <a:t>computers)</a:t>
            </a:r>
            <a:endParaRPr sz="2000" dirty="0">
              <a:latin typeface="Arial"/>
              <a:cs typeface="Arial"/>
            </a:endParaRPr>
          </a:p>
          <a:p>
            <a:pPr marL="396240" marR="5080" indent="-383540">
              <a:lnSpc>
                <a:spcPct val="150000"/>
              </a:lnSpc>
              <a:spcBef>
                <a:spcPts val="1200"/>
              </a:spcBef>
              <a:buChar char="■"/>
              <a:tabLst>
                <a:tab pos="396240" algn="l"/>
                <a:tab pos="396875" algn="l"/>
              </a:tabLst>
            </a:pPr>
            <a:r>
              <a:rPr sz="2000" spc="-260" dirty="0">
                <a:solidFill>
                  <a:srgbClr val="1A2D40"/>
                </a:solidFill>
                <a:latin typeface="Arial"/>
                <a:cs typeface="Arial"/>
              </a:rPr>
              <a:t>A </a:t>
            </a:r>
            <a:r>
              <a:rPr lang="en-US" sz="2000" spc="-260" dirty="0" smtClean="0">
                <a:solidFill>
                  <a:srgbClr val="1A2D40"/>
                </a:solidFill>
                <a:latin typeface="Arial"/>
                <a:cs typeface="Arial"/>
              </a:rPr>
              <a:t> </a:t>
            </a:r>
            <a:r>
              <a:rPr sz="2000" b="1" spc="-125" dirty="0" smtClean="0">
                <a:solidFill>
                  <a:srgbClr val="1A2D40"/>
                </a:solidFill>
                <a:latin typeface="Arial"/>
                <a:cs typeface="Arial"/>
              </a:rPr>
              <a:t>script </a:t>
            </a:r>
            <a:r>
              <a:rPr sz="2000" spc="-40" dirty="0">
                <a:solidFill>
                  <a:srgbClr val="1A2D40"/>
                </a:solidFill>
                <a:latin typeface="Arial"/>
                <a:cs typeface="Arial"/>
              </a:rPr>
              <a:t>or </a:t>
            </a:r>
            <a:r>
              <a:rPr sz="2000" spc="-55" dirty="0">
                <a:solidFill>
                  <a:srgbClr val="1A2D40"/>
                </a:solidFill>
                <a:latin typeface="Arial"/>
                <a:cs typeface="Arial"/>
              </a:rPr>
              <a:t>a </a:t>
            </a:r>
            <a:r>
              <a:rPr sz="2000" b="1" spc="-140" dirty="0">
                <a:solidFill>
                  <a:srgbClr val="1A2D40"/>
                </a:solidFill>
                <a:latin typeface="Arial"/>
                <a:cs typeface="Arial"/>
              </a:rPr>
              <a:t>scripting </a:t>
            </a:r>
            <a:r>
              <a:rPr sz="2000" b="1" spc="-125" dirty="0">
                <a:solidFill>
                  <a:srgbClr val="1A2D40"/>
                </a:solidFill>
                <a:latin typeface="Arial"/>
                <a:cs typeface="Arial"/>
              </a:rPr>
              <a:t>language </a:t>
            </a:r>
            <a:r>
              <a:rPr sz="2000" spc="-30" dirty="0">
                <a:solidFill>
                  <a:srgbClr val="1A2D40"/>
                </a:solidFill>
                <a:latin typeface="Arial"/>
                <a:cs typeface="Arial"/>
              </a:rPr>
              <a:t>is </a:t>
            </a:r>
            <a:r>
              <a:rPr sz="2000" spc="-55" dirty="0">
                <a:solidFill>
                  <a:srgbClr val="1A2D40"/>
                </a:solidFill>
                <a:latin typeface="Arial"/>
                <a:cs typeface="Arial"/>
              </a:rPr>
              <a:t>a </a:t>
            </a:r>
            <a:r>
              <a:rPr sz="2000" spc="-45" dirty="0">
                <a:solidFill>
                  <a:srgbClr val="1A2D40"/>
                </a:solidFill>
                <a:latin typeface="Arial"/>
                <a:cs typeface="Arial"/>
              </a:rPr>
              <a:t>computer </a:t>
            </a:r>
            <a:r>
              <a:rPr sz="2000" spc="-65" dirty="0">
                <a:solidFill>
                  <a:srgbClr val="1A2D40"/>
                </a:solidFill>
                <a:latin typeface="Arial"/>
                <a:cs typeface="Arial"/>
              </a:rPr>
              <a:t>language </a:t>
            </a:r>
            <a:r>
              <a:rPr sz="2000" spc="-25" dirty="0">
                <a:solidFill>
                  <a:srgbClr val="1A2D40"/>
                </a:solidFill>
                <a:latin typeface="Arial"/>
                <a:cs typeface="Arial"/>
              </a:rPr>
              <a:t>with </a:t>
            </a:r>
            <a:r>
              <a:rPr sz="2000" spc="-55" dirty="0">
                <a:solidFill>
                  <a:srgbClr val="1A2D40"/>
                </a:solidFill>
                <a:latin typeface="Arial"/>
                <a:cs typeface="Arial"/>
              </a:rPr>
              <a:t>a  </a:t>
            </a:r>
            <a:r>
              <a:rPr sz="2000" spc="-50" dirty="0">
                <a:solidFill>
                  <a:srgbClr val="1A2D40"/>
                </a:solidFill>
                <a:latin typeface="Arial"/>
                <a:cs typeface="Arial"/>
              </a:rPr>
              <a:t>series </a:t>
            </a:r>
            <a:r>
              <a:rPr sz="2000" spc="-15" dirty="0">
                <a:solidFill>
                  <a:srgbClr val="1A2D40"/>
                </a:solidFill>
                <a:latin typeface="Arial"/>
                <a:cs typeface="Arial"/>
              </a:rPr>
              <a:t>of </a:t>
            </a:r>
            <a:r>
              <a:rPr sz="2000" spc="-50" dirty="0">
                <a:solidFill>
                  <a:srgbClr val="1A2D40"/>
                </a:solidFill>
                <a:latin typeface="Arial"/>
                <a:cs typeface="Arial"/>
              </a:rPr>
              <a:t>commands </a:t>
            </a:r>
            <a:r>
              <a:rPr sz="2000" spc="-20" dirty="0">
                <a:solidFill>
                  <a:srgbClr val="1A2D40"/>
                </a:solidFill>
                <a:latin typeface="Arial"/>
                <a:cs typeface="Arial"/>
              </a:rPr>
              <a:t>within </a:t>
            </a:r>
            <a:r>
              <a:rPr sz="2000" spc="-55" dirty="0">
                <a:solidFill>
                  <a:srgbClr val="1A2D40"/>
                </a:solidFill>
                <a:latin typeface="Arial"/>
                <a:cs typeface="Arial"/>
              </a:rPr>
              <a:t>a </a:t>
            </a:r>
            <a:r>
              <a:rPr sz="2000" spc="-5" dirty="0">
                <a:solidFill>
                  <a:srgbClr val="1A2D40"/>
                </a:solidFill>
                <a:latin typeface="Arial"/>
                <a:cs typeface="Arial"/>
              </a:rPr>
              <a:t>file </a:t>
            </a:r>
            <a:r>
              <a:rPr sz="2000" spc="5" dirty="0">
                <a:solidFill>
                  <a:srgbClr val="1A2D40"/>
                </a:solidFill>
                <a:latin typeface="Arial"/>
                <a:cs typeface="Arial"/>
              </a:rPr>
              <a:t>that </a:t>
            </a:r>
            <a:r>
              <a:rPr sz="2000" spc="-30" dirty="0">
                <a:solidFill>
                  <a:srgbClr val="1A2D40"/>
                </a:solidFill>
                <a:latin typeface="Arial"/>
                <a:cs typeface="Arial"/>
              </a:rPr>
              <a:t>is </a:t>
            </a:r>
            <a:r>
              <a:rPr sz="2000" spc="-50" dirty="0">
                <a:solidFill>
                  <a:srgbClr val="1A2D40"/>
                </a:solidFill>
                <a:latin typeface="Arial"/>
                <a:cs typeface="Arial"/>
              </a:rPr>
              <a:t>capable </a:t>
            </a:r>
            <a:r>
              <a:rPr sz="2000" spc="-15" dirty="0">
                <a:solidFill>
                  <a:srgbClr val="1A2D40"/>
                </a:solidFill>
                <a:latin typeface="Arial"/>
                <a:cs typeface="Arial"/>
              </a:rPr>
              <a:t>of </a:t>
            </a:r>
            <a:r>
              <a:rPr sz="2000" spc="-55" dirty="0">
                <a:solidFill>
                  <a:srgbClr val="1A2D40"/>
                </a:solidFill>
                <a:latin typeface="Arial"/>
                <a:cs typeface="Arial"/>
              </a:rPr>
              <a:t>being</a:t>
            </a:r>
            <a:r>
              <a:rPr sz="2000" spc="-360" dirty="0">
                <a:solidFill>
                  <a:srgbClr val="1A2D40"/>
                </a:solidFill>
                <a:latin typeface="Arial"/>
                <a:cs typeface="Arial"/>
              </a:rPr>
              <a:t> </a:t>
            </a:r>
            <a:r>
              <a:rPr sz="2000" spc="-70" dirty="0">
                <a:solidFill>
                  <a:srgbClr val="1A2D40"/>
                </a:solidFill>
                <a:latin typeface="Arial"/>
                <a:cs typeface="Arial"/>
              </a:rPr>
              <a:t>executed  </a:t>
            </a:r>
            <a:r>
              <a:rPr sz="2000" spc="-25" dirty="0">
                <a:solidFill>
                  <a:srgbClr val="1A2D40"/>
                </a:solidFill>
                <a:latin typeface="Arial"/>
                <a:cs typeface="Arial"/>
              </a:rPr>
              <a:t>without </a:t>
            </a:r>
            <a:r>
              <a:rPr sz="2000" spc="-55" dirty="0">
                <a:solidFill>
                  <a:srgbClr val="1A2D40"/>
                </a:solidFill>
                <a:latin typeface="Arial"/>
                <a:cs typeface="Arial"/>
              </a:rPr>
              <a:t>being</a:t>
            </a:r>
            <a:r>
              <a:rPr sz="2000" spc="-110" dirty="0">
                <a:solidFill>
                  <a:srgbClr val="1A2D40"/>
                </a:solidFill>
                <a:latin typeface="Arial"/>
                <a:cs typeface="Arial"/>
              </a:rPr>
              <a:t> </a:t>
            </a:r>
            <a:r>
              <a:rPr sz="2000" spc="-40" dirty="0">
                <a:solidFill>
                  <a:srgbClr val="1A2D40"/>
                </a:solidFill>
                <a:latin typeface="Arial"/>
                <a:cs typeface="Arial"/>
              </a:rPr>
              <a:t>compiled</a:t>
            </a:r>
            <a:endParaRPr sz="2000" dirty="0">
              <a:latin typeface="Arial"/>
              <a:cs typeface="Arial"/>
            </a:endParaRPr>
          </a:p>
          <a:p>
            <a:pPr>
              <a:lnSpc>
                <a:spcPct val="100000"/>
              </a:lnSpc>
              <a:spcBef>
                <a:spcPts val="40"/>
              </a:spcBef>
              <a:buClr>
                <a:srgbClr val="1A2D40"/>
              </a:buClr>
              <a:buFont typeface="Arial"/>
              <a:buChar char="■"/>
            </a:pPr>
            <a:endParaRPr sz="2050" dirty="0">
              <a:latin typeface="Times New Roman"/>
              <a:cs typeface="Times New Roman"/>
            </a:endParaRPr>
          </a:p>
          <a:p>
            <a:pPr marL="396240" indent="-383540">
              <a:lnSpc>
                <a:spcPct val="100000"/>
              </a:lnSpc>
              <a:buChar char="■"/>
              <a:tabLst>
                <a:tab pos="396240" algn="l"/>
                <a:tab pos="396875" algn="l"/>
              </a:tabLst>
            </a:pPr>
            <a:r>
              <a:rPr sz="2000" spc="-75" dirty="0">
                <a:solidFill>
                  <a:srgbClr val="1A2D40"/>
                </a:solidFill>
                <a:latin typeface="Arial"/>
                <a:cs typeface="Arial"/>
              </a:rPr>
              <a:t>Server </a:t>
            </a:r>
            <a:r>
              <a:rPr sz="2000" spc="-45" dirty="0">
                <a:solidFill>
                  <a:srgbClr val="1A2D40"/>
                </a:solidFill>
                <a:latin typeface="Arial"/>
                <a:cs typeface="Arial"/>
              </a:rPr>
              <a:t>side </a:t>
            </a:r>
            <a:r>
              <a:rPr sz="2000" spc="-35" dirty="0">
                <a:solidFill>
                  <a:srgbClr val="1A2D40"/>
                </a:solidFill>
                <a:latin typeface="Arial"/>
                <a:cs typeface="Arial"/>
              </a:rPr>
              <a:t>scripting</a:t>
            </a:r>
            <a:r>
              <a:rPr sz="2000" spc="-50" dirty="0">
                <a:solidFill>
                  <a:srgbClr val="1A2D40"/>
                </a:solidFill>
                <a:latin typeface="Arial"/>
                <a:cs typeface="Arial"/>
              </a:rPr>
              <a:t> </a:t>
            </a:r>
            <a:r>
              <a:rPr sz="2000" spc="-65" dirty="0">
                <a:solidFill>
                  <a:srgbClr val="1A2D40"/>
                </a:solidFill>
                <a:latin typeface="Arial"/>
                <a:cs typeface="Arial"/>
              </a:rPr>
              <a:t>languages</a:t>
            </a:r>
            <a:endParaRPr sz="2000" dirty="0">
              <a:latin typeface="Arial"/>
              <a:cs typeface="Arial"/>
            </a:endParaRPr>
          </a:p>
          <a:p>
            <a:pPr marL="926465" lvl="1" indent="-383540">
              <a:lnSpc>
                <a:spcPct val="100000"/>
              </a:lnSpc>
              <a:spcBef>
                <a:spcPts val="1900"/>
              </a:spcBef>
              <a:buFont typeface="Arial"/>
              <a:buChar char="–"/>
              <a:tabLst>
                <a:tab pos="926465" algn="l"/>
                <a:tab pos="927100" algn="l"/>
              </a:tabLst>
            </a:pPr>
            <a:r>
              <a:rPr sz="2000" i="1" spc="-120" dirty="0">
                <a:solidFill>
                  <a:srgbClr val="1A2D40"/>
                </a:solidFill>
                <a:latin typeface="Trebuchet MS"/>
                <a:cs typeface="Trebuchet MS"/>
              </a:rPr>
              <a:t>Perl, </a:t>
            </a:r>
            <a:r>
              <a:rPr sz="2000" i="1" spc="-85" dirty="0">
                <a:solidFill>
                  <a:srgbClr val="1A2D40"/>
                </a:solidFill>
                <a:latin typeface="Trebuchet MS"/>
                <a:cs typeface="Trebuchet MS"/>
              </a:rPr>
              <a:t>PHP,</a:t>
            </a:r>
            <a:r>
              <a:rPr sz="2000" i="1" spc="-130" dirty="0">
                <a:solidFill>
                  <a:srgbClr val="1A2D40"/>
                </a:solidFill>
                <a:latin typeface="Trebuchet MS"/>
                <a:cs typeface="Trebuchet MS"/>
              </a:rPr>
              <a:t> </a:t>
            </a:r>
            <a:r>
              <a:rPr sz="2000" i="1" spc="-65" dirty="0">
                <a:solidFill>
                  <a:srgbClr val="1A2D40"/>
                </a:solidFill>
                <a:latin typeface="Trebuchet MS"/>
                <a:cs typeface="Trebuchet MS"/>
              </a:rPr>
              <a:t>Python</a:t>
            </a:r>
            <a:endParaRPr sz="2000" dirty="0">
              <a:latin typeface="Trebuchet MS"/>
              <a:cs typeface="Trebuchet MS"/>
            </a:endParaRPr>
          </a:p>
          <a:p>
            <a:pPr lvl="1">
              <a:lnSpc>
                <a:spcPct val="100000"/>
              </a:lnSpc>
              <a:spcBef>
                <a:spcPts val="40"/>
              </a:spcBef>
              <a:buClr>
                <a:srgbClr val="1A2D40"/>
              </a:buClr>
              <a:buFont typeface="Arial"/>
              <a:buChar char="–"/>
            </a:pPr>
            <a:endParaRPr sz="2050" dirty="0">
              <a:latin typeface="Times New Roman"/>
              <a:cs typeface="Times New Roman"/>
            </a:endParaRPr>
          </a:p>
          <a:p>
            <a:pPr marL="396240" indent="-383540">
              <a:lnSpc>
                <a:spcPct val="100000"/>
              </a:lnSpc>
              <a:buChar char="■"/>
              <a:tabLst>
                <a:tab pos="396240" algn="l"/>
                <a:tab pos="396875" algn="l"/>
              </a:tabLst>
            </a:pPr>
            <a:r>
              <a:rPr sz="2000" spc="-55" dirty="0">
                <a:solidFill>
                  <a:srgbClr val="1A2D40"/>
                </a:solidFill>
                <a:latin typeface="Arial"/>
                <a:cs typeface="Arial"/>
              </a:rPr>
              <a:t>Client </a:t>
            </a:r>
            <a:r>
              <a:rPr sz="2000" spc="-45" dirty="0">
                <a:solidFill>
                  <a:srgbClr val="1A2D40"/>
                </a:solidFill>
                <a:latin typeface="Arial"/>
                <a:cs typeface="Arial"/>
              </a:rPr>
              <a:t>side </a:t>
            </a:r>
            <a:r>
              <a:rPr sz="2000" spc="-30" dirty="0">
                <a:solidFill>
                  <a:srgbClr val="1A2D40"/>
                </a:solidFill>
                <a:latin typeface="Arial"/>
                <a:cs typeface="Arial"/>
              </a:rPr>
              <a:t>scripting</a:t>
            </a:r>
            <a:r>
              <a:rPr sz="2000" spc="-75" dirty="0">
                <a:solidFill>
                  <a:srgbClr val="1A2D40"/>
                </a:solidFill>
                <a:latin typeface="Arial"/>
                <a:cs typeface="Arial"/>
              </a:rPr>
              <a:t> </a:t>
            </a:r>
            <a:r>
              <a:rPr sz="2000" spc="-65" dirty="0">
                <a:solidFill>
                  <a:srgbClr val="1A2D40"/>
                </a:solidFill>
                <a:latin typeface="Arial"/>
                <a:cs typeface="Arial"/>
              </a:rPr>
              <a:t>languages</a:t>
            </a:r>
            <a:endParaRPr sz="2000" dirty="0">
              <a:latin typeface="Arial"/>
              <a:cs typeface="Arial"/>
            </a:endParaRPr>
          </a:p>
          <a:p>
            <a:pPr marL="926465" lvl="1" indent="-383540">
              <a:lnSpc>
                <a:spcPct val="100000"/>
              </a:lnSpc>
              <a:spcBef>
                <a:spcPts val="1910"/>
              </a:spcBef>
              <a:buFont typeface="Arial"/>
              <a:buChar char="–"/>
              <a:tabLst>
                <a:tab pos="926465" algn="l"/>
                <a:tab pos="927100" algn="l"/>
              </a:tabLst>
            </a:pPr>
            <a:r>
              <a:rPr sz="2000" i="1" spc="-75" dirty="0">
                <a:solidFill>
                  <a:srgbClr val="1A2D40"/>
                </a:solidFill>
                <a:latin typeface="Trebuchet MS"/>
                <a:cs typeface="Trebuchet MS"/>
              </a:rPr>
              <a:t>JavaScript</a:t>
            </a:r>
            <a:endParaRPr sz="20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2408</TotalTime>
  <Words>747</Words>
  <Application>Microsoft Office PowerPoint</Application>
  <PresentationFormat>On-screen Show (4:3)</PresentationFormat>
  <Paragraphs>123</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Trebuchet MS</vt:lpstr>
      <vt:lpstr>Office Theme</vt:lpstr>
      <vt:lpstr>LECTURE 1 – ICT2153</vt:lpstr>
      <vt:lpstr>Objectives</vt:lpstr>
      <vt:lpstr>Internet</vt:lpstr>
      <vt:lpstr>Web Application</vt:lpstr>
      <vt:lpstr>PowerPoint Presentation</vt:lpstr>
      <vt:lpstr>Web Client and Web Server</vt:lpstr>
      <vt:lpstr>Web Server</vt:lpstr>
      <vt:lpstr>3- Tier Architecture</vt:lpstr>
      <vt:lpstr>Scripting</vt:lpstr>
      <vt:lpstr>Client Side Scripting</vt:lpstr>
      <vt:lpstr>Server Side Scripting</vt:lpstr>
      <vt:lpstr>Client Side Scripting vs.  Server Side Scripting</vt:lpstr>
      <vt:lpstr>Client Side Scripting vs.  Server Side Scripting</vt:lpstr>
      <vt:lpstr>LAMP - Linux</vt:lpstr>
      <vt:lpstr>LAMP – Apache Web Server</vt:lpstr>
      <vt:lpstr>LAMP – MySQL</vt:lpstr>
      <vt:lpstr>LAMP – PHP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Sewwandi</dc:creator>
  <cp:lastModifiedBy>Iromi Randika</cp:lastModifiedBy>
  <cp:revision>8</cp:revision>
  <dcterms:created xsi:type="dcterms:W3CDTF">2019-06-01T16:47:34Z</dcterms:created>
  <dcterms:modified xsi:type="dcterms:W3CDTF">2019-06-06T08:18:32Z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2018-05-14T00:00:00Z</vt:filetime>
  </property>
  <property fmtid="{D5CDD505-2E9C-101B-9397-08002B2CF9AE}" pid="3" name="Creator">
    <vt:lpwstr>Microsoft® PowerPoint® 2013</vt:lpwstr>
  </property>
  <property fmtid="{D5CDD505-2E9C-101B-9397-08002B2CF9AE}" pid="4" name="LastSaved">
    <vt:filetime>2019-06-01T00:00:00Z</vt:filetime>
  </property>
</Properties>
</file>