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Ruxin L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D7769D8-25E1-41FB-ADC6-C755762B2D38}">
  <a:tblStyle styleId="{0D7769D8-25E1-41FB-ADC6-C755762B2D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4-21T01:20:59.527">
    <p:pos x="196" y="3006"/>
    <p:text>is it a GLM notebook? 
I put a XGboost notebook on there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57308c1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57308c1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457308c1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457308c1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493025af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493025af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4b6bf0c2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4b6bf0c2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4a7a235f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4a7a235f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4b6bf0c2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4b6bf0c2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457308c1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457308c1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shuicaorj1036081/predict/code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hyperlink" Target="https://www.kaggle.com/amineteffal/script-aminos-kb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83100" y="4119500"/>
            <a:ext cx="4759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Kurt Doyle, Shiva Duddupudi,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Ruxin Li, Wade Strain</a:t>
            </a:r>
            <a:endParaRPr sz="1800"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83100" y="886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Kobe Bryant Shot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Selection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Competition - Which Shots did Kobe Make?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42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  The data contains the location and circumstances of every field goal attempted by Kobe Bryant during his 20-year career.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Objective: Binary Classification ; Given a held out test set, predict whether the basket went 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Data: 25 variables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Type of shot, location information, time information, season information, etc.             opponent information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750350"/>
            <a:ext cx="9003548" cy="13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Notebook Critique: SVM with Radial Kernel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Positive: Good use of augmenting the data.  Created a time remaining column which combined two other columns.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Negative</a:t>
            </a:r>
            <a:r>
              <a:rPr lang="en"/>
              <a:t>: Limited use of features (three of them), predicted actual class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Result: Kaggle Score 13.46328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311700" y="4703625"/>
            <a:ext cx="76602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https://www.kaggle.com/shuicaorj1036081/predict/code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6313" y="3749725"/>
            <a:ext cx="719137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675" y="2917550"/>
            <a:ext cx="565785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4773450"/>
            <a:ext cx="8520600" cy="2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https://www.kaggle.com/amineteffal/script-aminos-kb</a:t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Notebook Critique: XGBoost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350900" y="1300400"/>
            <a:ext cx="8277000" cy="29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Positive: Using approximate greedy algorithm when data is large, fits regression tree to residuals; Parallelization of tree construction using all of your CPU cores during training.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Negative: Easy overfitting and it is not good at extrapolating unseen values</a:t>
            </a:r>
            <a:endParaRPr sz="105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Result: Kaggle Score 0.62363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225" y="3821275"/>
            <a:ext cx="5538951" cy="66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262275"/>
            <a:ext cx="3306250" cy="4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Model Exploration</a:t>
            </a:r>
            <a:endParaRPr/>
          </a:p>
        </p:txBody>
      </p:sp>
      <p:graphicFrame>
        <p:nvGraphicFramePr>
          <p:cNvPr id="86" name="Google Shape;86;p17"/>
          <p:cNvGraphicFramePr/>
          <p:nvPr/>
        </p:nvGraphicFramePr>
        <p:xfrm>
          <a:off x="95250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{0D7769D8-25E1-41FB-ADC6-C755762B2D38}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2"/>
                          </a:solidFill>
                        </a:rPr>
                        <a:t>Model</a:t>
                      </a:r>
                      <a:endParaRPr b="1" sz="18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2"/>
                          </a:solidFill>
                        </a:rPr>
                        <a:t>Log Loss</a:t>
                      </a:r>
                      <a:endParaRPr b="1" sz="18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XGBoost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0.64997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SVM - Polynomial 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0.66780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SVC - Linear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0.66797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Random Forest 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0.67752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Ensemble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0.67970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50 / 50 Benchmark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0.69314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Model: Stacked Ensemble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200" y="3242125"/>
            <a:ext cx="5000800" cy="16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44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Utilized 7 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cross validation with five folds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 </a:t>
            </a:r>
            <a:r>
              <a:rPr lang="en"/>
              <a:t>different</a:t>
            </a:r>
            <a:r>
              <a:rPr lang="en"/>
              <a:t> models: glm, knn, rpart, svm-radial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Measured model correlation to make sure the model were not too similar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Kaggle Score: 0.</a:t>
            </a:r>
            <a:r>
              <a:rPr lang="en"/>
              <a:t>67970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Model: Classification with Random Forest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Utilized 9 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Varied </a:t>
            </a:r>
            <a:r>
              <a:rPr i="1" lang="en"/>
              <a:t>mtry </a:t>
            </a:r>
            <a:r>
              <a:rPr lang="en"/>
              <a:t>and </a:t>
            </a:r>
            <a:r>
              <a:rPr i="1" lang="en"/>
              <a:t>ntrees </a:t>
            </a:r>
            <a:r>
              <a:rPr lang="en"/>
              <a:t>values in a loop to calculate the overall error rate using random forest.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Best Results: mtry = 3 ; ntrees = 200 ; Kaggle Score: 0.67752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900" y="2948801"/>
            <a:ext cx="7115026" cy="17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Model: XGBoost 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Utilized 7 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a gbtree booster while </a:t>
            </a:r>
            <a:r>
              <a:rPr lang="en"/>
              <a:t>evaluating</a:t>
            </a:r>
            <a:r>
              <a:rPr lang="en"/>
              <a:t> log loss, across several parameters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Kaggle Score: 0.64997</a:t>
            </a:r>
            <a:r>
              <a:rPr lang="en" sz="1400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425" y="2634250"/>
            <a:ext cx="558165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