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5" r:id="rId4"/>
    <p:sldId id="259" r:id="rId5"/>
    <p:sldId id="260" r:id="rId6"/>
    <p:sldId id="266" r:id="rId7"/>
    <p:sldId id="264" r:id="rId8"/>
    <p:sldId id="261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E8096-30CF-46DE-8253-6D157443414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4D14-53A4-41B5-AA0C-0ED8660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7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19/10/2021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BF9780-BDB7-46AA-9F4E-E84232F0D76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15E068-2774-48D7-987C-9F288E87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CEN416: Assembly Language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TIWALADE ODU</a:t>
            </a:r>
            <a:r>
              <a:rPr lang="en-GB" altLang="en-US" sz="3999" dirty="0" smtClean="0"/>
              <a:t> </a:t>
            </a:r>
            <a:r>
              <a:rPr lang="en-GB" altLang="en-US" sz="3999" dirty="0" smtClean="0"/>
              <a:t>(Engr.)</a:t>
            </a:r>
            <a:endParaRPr lang="en-US" altLang="en-US" sz="3999" dirty="0" smtClean="0"/>
          </a:p>
          <a:p>
            <a:r>
              <a:rPr lang="en-US" altLang="en-US" sz="3999" dirty="0" smtClean="0"/>
              <a:t>OMORUYI OSEMWEGIE </a:t>
            </a:r>
            <a:r>
              <a:rPr lang="en-US" altLang="en-US" sz="3999" dirty="0"/>
              <a:t>(Engr.)</a:t>
            </a:r>
            <a:endParaRPr lang="en-US" altLang="en-US" sz="3999" dirty="0"/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3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Week 1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Introduction: </a:t>
            </a:r>
            <a:r>
              <a:rPr lang="en-US" sz="3200" dirty="0" smtClean="0"/>
              <a:t>Language </a:t>
            </a:r>
            <a:r>
              <a:rPr lang="en-US" sz="3200" dirty="0"/>
              <a:t>level of abstraction and effect on </a:t>
            </a:r>
            <a:r>
              <a:rPr lang="en-US" sz="3200" dirty="0" smtClean="0"/>
              <a:t>machine, characteristics </a:t>
            </a:r>
            <a:r>
              <a:rPr lang="en-US" sz="3200" dirty="0"/>
              <a:t>of machine code, </a:t>
            </a:r>
            <a:r>
              <a:rPr lang="en-US" sz="3200" dirty="0" smtClean="0"/>
              <a:t>advantages, justifications </a:t>
            </a:r>
            <a:r>
              <a:rPr lang="en-US" sz="3200" dirty="0"/>
              <a:t>of </a:t>
            </a:r>
            <a:r>
              <a:rPr lang="en-US" sz="3200" dirty="0" smtClean="0"/>
              <a:t>machine code programming</a:t>
            </a:r>
            <a:r>
              <a:rPr lang="en-US" sz="3200" dirty="0"/>
              <a:t>.</a:t>
            </a: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Language Abstraction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094" y="2218136"/>
            <a:ext cx="4623813" cy="32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 Vs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Machine language is </a:t>
            </a:r>
            <a:r>
              <a:rPr lang="en-US" dirty="0" smtClean="0"/>
              <a:t>a numeric </a:t>
            </a:r>
            <a:r>
              <a:rPr lang="en-US" dirty="0"/>
              <a:t>language specifically understood by a computer’s processor (the CPU</a:t>
            </a:r>
            <a:r>
              <a:rPr lang="en-US" dirty="0" smtClean="0"/>
              <a:t>).</a:t>
            </a:r>
          </a:p>
          <a:p>
            <a:pPr algn="just"/>
            <a:r>
              <a:rPr lang="en-US" i="1" dirty="0"/>
              <a:t>Assembly language </a:t>
            </a:r>
            <a:r>
              <a:rPr lang="en-US" dirty="0"/>
              <a:t>consists of statements written </a:t>
            </a:r>
            <a:r>
              <a:rPr lang="en-US" dirty="0" smtClean="0"/>
              <a:t>with short </a:t>
            </a:r>
            <a:r>
              <a:rPr lang="en-US" dirty="0"/>
              <a:t>mnemonics such as ADD, MOV, SUB, and CALL. </a:t>
            </a:r>
            <a:endParaRPr lang="en-US" dirty="0" smtClean="0"/>
          </a:p>
          <a:p>
            <a:pPr algn="just"/>
            <a:r>
              <a:rPr lang="en-US" dirty="0" smtClean="0"/>
              <a:t>Assembly </a:t>
            </a:r>
            <a:r>
              <a:rPr lang="en-US" dirty="0"/>
              <a:t>language has a </a:t>
            </a:r>
            <a:r>
              <a:rPr lang="en-US" i="1" dirty="0"/>
              <a:t>one-to-one </a:t>
            </a:r>
            <a:r>
              <a:rPr lang="en-US" dirty="0" smtClean="0"/>
              <a:t>relationship with </a:t>
            </a:r>
            <a:r>
              <a:rPr lang="en-US" dirty="0"/>
              <a:t>machine </a:t>
            </a:r>
            <a:r>
              <a:rPr lang="en-US" dirty="0" smtClean="0"/>
              <a:t>language</a:t>
            </a:r>
            <a:r>
              <a:rPr lang="en-US" dirty="0"/>
              <a:t>;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assembly language instruction corresponds to </a:t>
            </a:r>
            <a:r>
              <a:rPr lang="en-US" dirty="0" smtClean="0"/>
              <a:t>a single </a:t>
            </a:r>
            <a:r>
              <a:rPr lang="en-US" dirty="0"/>
              <a:t>machine-language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6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Code </a:t>
            </a:r>
            <a:r>
              <a:rPr lang="en-US" dirty="0" smtClean="0"/>
              <a:t>Vs HL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High-level languages such </a:t>
            </a:r>
            <a:r>
              <a:rPr lang="en-US" dirty="0" smtClean="0"/>
              <a:t>as Python</a:t>
            </a:r>
            <a:r>
              <a:rPr lang="en-US" dirty="0"/>
              <a:t>, C++, and Java have a one-to-many relationship with assembly language and </a:t>
            </a:r>
            <a:r>
              <a:rPr lang="en-US" dirty="0" smtClean="0"/>
              <a:t>machine language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single statement in C++, for example, expands into multiple assembly language </a:t>
            </a:r>
            <a:r>
              <a:rPr lang="en-US" dirty="0" smtClean="0"/>
              <a:t>or machine </a:t>
            </a:r>
            <a:r>
              <a:rPr lang="en-US" dirty="0"/>
              <a:t>instructions. </a:t>
            </a:r>
            <a:endParaRPr lang="en-US" dirty="0" smtClean="0"/>
          </a:p>
          <a:p>
            <a:pPr algn="just"/>
            <a:r>
              <a:rPr lang="en-US" dirty="0" smtClean="0"/>
              <a:t>Most </a:t>
            </a:r>
            <a:r>
              <a:rPr lang="en-US" dirty="0"/>
              <a:t>people cannot read raw machine code, so </a:t>
            </a:r>
            <a:r>
              <a:rPr lang="en-US" dirty="0" smtClean="0"/>
              <a:t>we use assembly </a:t>
            </a:r>
            <a:r>
              <a:rPr lang="en-US" dirty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7647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 between Layers of Abstraction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32" y="1525815"/>
            <a:ext cx="7926537" cy="45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Portability – Machine code is not portable like Java; machine code is specific to the processor(microprocessor used)</a:t>
            </a:r>
          </a:p>
          <a:p>
            <a:pPr algn="just"/>
            <a:r>
              <a:rPr lang="en-GB" dirty="0" smtClean="0"/>
              <a:t>Readability – Machine code is not readable</a:t>
            </a:r>
          </a:p>
          <a:p>
            <a:pPr algn="just"/>
            <a:r>
              <a:rPr lang="en-GB" dirty="0" smtClean="0"/>
              <a:t>Access to hardware – ease of access to hardware</a:t>
            </a:r>
          </a:p>
          <a:p>
            <a:pPr algn="just"/>
            <a:endParaRPr lang="en-GB" dirty="0" smtClean="0"/>
          </a:p>
          <a:p>
            <a:pPr marL="0" indent="0" algn="just">
              <a:buNone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Assembly language is an ideal tool for writing embedded programs because </a:t>
            </a:r>
            <a:r>
              <a:rPr lang="en-US" sz="3200" dirty="0" smtClean="0"/>
              <a:t>of its </a:t>
            </a:r>
            <a:r>
              <a:rPr lang="en-US" sz="3200" dirty="0"/>
              <a:t>economical use of memory.</a:t>
            </a:r>
          </a:p>
          <a:p>
            <a:pPr algn="just"/>
            <a:r>
              <a:rPr lang="en-US" sz="3200" dirty="0" smtClean="0"/>
              <a:t>Assembly </a:t>
            </a:r>
            <a:r>
              <a:rPr lang="en-US" sz="3200" dirty="0"/>
              <a:t>language helps you to gain an overall understanding of the interaction </a:t>
            </a:r>
            <a:r>
              <a:rPr lang="en-US" sz="3200" dirty="0" smtClean="0"/>
              <a:t>between computer </a:t>
            </a:r>
            <a:r>
              <a:rPr lang="en-US" sz="3200" dirty="0"/>
              <a:t>hardware, operating systems, and application programs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/>
              <a:t>Some high-level languages abstract their data </a:t>
            </a:r>
            <a:r>
              <a:rPr lang="en-US" sz="3200" dirty="0" smtClean="0"/>
              <a:t>representation(making tasks like bit manipulation clumsy). In </a:t>
            </a:r>
            <a:r>
              <a:rPr lang="en-US" sz="3200" dirty="0"/>
              <a:t>such an environment, </a:t>
            </a:r>
            <a:r>
              <a:rPr lang="en-US" sz="3200" dirty="0" smtClean="0"/>
              <a:t>programmers will </a:t>
            </a:r>
            <a:r>
              <a:rPr lang="en-US" sz="3200" dirty="0"/>
              <a:t>often call subroutines written in assembly language to accomplish their goal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8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Machine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4000" dirty="0"/>
              <a:t>Hardware manufacturers create device drivers for the equipment they sell. Device drivers are programs that translate general operating system commands into specific references to hardware details</a:t>
            </a:r>
            <a:r>
              <a:rPr lang="en-US" sz="4000" dirty="0" smtClean="0"/>
              <a:t>.</a:t>
            </a:r>
          </a:p>
          <a:p>
            <a:pPr algn="just"/>
            <a:r>
              <a:rPr lang="en-US" sz="4000" dirty="0" smtClean="0"/>
              <a:t>For </a:t>
            </a:r>
            <a:r>
              <a:rPr lang="en-US" sz="4000" dirty="0"/>
              <a:t>example, Printer manufacturers create a different MS-Windows device driver for each model they sell. Often these device drivers contain significant amounts </a:t>
            </a:r>
            <a:r>
              <a:rPr lang="en-US" sz="4000" dirty="0" smtClean="0"/>
              <a:t>of assembly </a:t>
            </a:r>
            <a:r>
              <a:rPr lang="en-US" sz="4000" dirty="0"/>
              <a:t>language code.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68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346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CEN416: Assembly Language Programming  </vt:lpstr>
      <vt:lpstr>Week 1 Topics</vt:lpstr>
      <vt:lpstr>Machine Language Abstraction</vt:lpstr>
      <vt:lpstr>Machine Code Vs Assembly Language</vt:lpstr>
      <vt:lpstr>Machine Code Vs HL Programming Language</vt:lpstr>
      <vt:lpstr>Comparison between Layers of Abstraction</vt:lpstr>
      <vt:lpstr>Machine Language Characteristics</vt:lpstr>
      <vt:lpstr>Advantages of Machine Code</vt:lpstr>
      <vt:lpstr>Advantages of Machine Code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CEN416: Assembly Language Programming  </dc:title>
  <dc:creator>Ruyione</dc:creator>
  <cp:lastModifiedBy>Ruyione</cp:lastModifiedBy>
  <cp:revision>6</cp:revision>
  <dcterms:created xsi:type="dcterms:W3CDTF">2021-10-19T06:01:55Z</dcterms:created>
  <dcterms:modified xsi:type="dcterms:W3CDTF">2021-10-19T08:23:19Z</dcterms:modified>
</cp:coreProperties>
</file>