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522D-87FC-4E2C-8B00-DFE130EECCB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A9EA-CE8D-4E81-B78E-D68EFC254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414:Computer Software Engineering I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/>
          </a:bodyPr>
          <a:lstStyle/>
          <a:p>
            <a:r>
              <a:rPr lang="en-US" sz="3200" dirty="0"/>
              <a:t>Fundamental of </a:t>
            </a:r>
            <a:r>
              <a:rPr lang="en-US" sz="3200" dirty="0" smtClean="0"/>
              <a:t>Object-Oriented Design</a:t>
            </a:r>
            <a:r>
              <a:rPr lang="en-US" sz="3200" dirty="0"/>
              <a:t>. </a:t>
            </a:r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O.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Coordinate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117" y="2055518"/>
            <a:ext cx="4822574" cy="38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2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Graphics class provides a set of simple built-in graphics primitives for drawing, </a:t>
            </a:r>
            <a:r>
              <a:rPr lang="en-US" dirty="0" smtClean="0"/>
              <a:t>including lines</a:t>
            </a:r>
            <a:r>
              <a:rPr lang="en-US" dirty="0"/>
              <a:t>, rectangles, polygons, ovals, and arcs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draw straight lines, use the </a:t>
            </a:r>
            <a:r>
              <a:rPr lang="en-US" dirty="0" err="1"/>
              <a:t>drawLine</a:t>
            </a:r>
            <a:r>
              <a:rPr lang="en-US" dirty="0"/>
              <a:t> method. </a:t>
            </a:r>
            <a:r>
              <a:rPr lang="en-US" dirty="0" err="1"/>
              <a:t>drawLine</a:t>
            </a:r>
            <a:r>
              <a:rPr lang="en-US" dirty="0"/>
              <a:t> takes four arguments: the x and </a:t>
            </a:r>
            <a:r>
              <a:rPr lang="en-US" dirty="0" smtClean="0"/>
              <a:t>y coordinates </a:t>
            </a:r>
            <a:r>
              <a:rPr lang="en-US" dirty="0"/>
              <a:t>of the starting point and the x and y coordinates of the ending point</a:t>
            </a:r>
            <a:r>
              <a:rPr lang="en-US" dirty="0" smtClean="0"/>
              <a:t>. Example: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public void paint(Graphics g) {</a:t>
            </a:r>
          </a:p>
          <a:p>
            <a:pPr marL="0" indent="0" algn="just">
              <a:buNone/>
            </a:pPr>
            <a:r>
              <a:rPr lang="en-US" dirty="0" err="1"/>
              <a:t>g.drawLine</a:t>
            </a:r>
            <a:r>
              <a:rPr lang="en-US" dirty="0"/>
              <a:t>(25,25,75,75);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59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The Java graphics primitives provide not just one, but three kinds of rectangles:</a:t>
            </a:r>
          </a:p>
          <a:p>
            <a:r>
              <a:rPr lang="en-US" dirty="0" smtClean="0"/>
              <a:t>Plain </a:t>
            </a:r>
            <a:r>
              <a:rPr lang="en-US" dirty="0"/>
              <a:t>rectangles</a:t>
            </a:r>
          </a:p>
          <a:p>
            <a:r>
              <a:rPr lang="en-US" dirty="0" smtClean="0"/>
              <a:t>Rounded </a:t>
            </a:r>
            <a:r>
              <a:rPr lang="en-US" dirty="0"/>
              <a:t>rectangles, which are rectangles with rounded corners</a:t>
            </a:r>
          </a:p>
          <a:p>
            <a:r>
              <a:rPr lang="en-US" dirty="0" smtClean="0"/>
              <a:t>Three-dimensional </a:t>
            </a:r>
            <a:r>
              <a:rPr lang="en-US" dirty="0"/>
              <a:t>rectangles, which are drawn with a shaded </a:t>
            </a:r>
            <a:r>
              <a:rPr lang="en-US" dirty="0" smtClean="0"/>
              <a:t>border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public void paint(Graphics g)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//plain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g.drawRect</a:t>
            </a:r>
            <a:r>
              <a:rPr lang="en-US" dirty="0"/>
              <a:t>(20,20,60,60);</a:t>
            </a:r>
          </a:p>
          <a:p>
            <a:pPr marL="0" indent="0">
              <a:buNone/>
            </a:pPr>
            <a:r>
              <a:rPr lang="en-US" dirty="0" err="1"/>
              <a:t>g.fillRect</a:t>
            </a:r>
            <a:r>
              <a:rPr lang="en-US" dirty="0"/>
              <a:t>(120,20,60,60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GB" dirty="0" smtClean="0"/>
              <a:t>//rounded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g.drawRoundRect</a:t>
            </a:r>
            <a:r>
              <a:rPr lang="en-US" dirty="0" smtClean="0"/>
              <a:t>(20,20,60,60,10,10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g.fillRoundRect</a:t>
            </a:r>
            <a:r>
              <a:rPr lang="en-US" dirty="0" smtClean="0"/>
              <a:t>(120,20,60,60,20,20);</a:t>
            </a:r>
          </a:p>
          <a:p>
            <a:pPr marL="0" indent="0">
              <a:buNone/>
            </a:pPr>
            <a:r>
              <a:rPr lang="en-GB" dirty="0" smtClean="0"/>
              <a:t>//3d</a:t>
            </a:r>
          </a:p>
          <a:p>
            <a:pPr marL="0" indent="0">
              <a:buNone/>
            </a:pPr>
            <a:r>
              <a:rPr lang="en-US" dirty="0" smtClean="0"/>
              <a:t>g.draw3DRect(20,20,60,60,true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g.draw3DRect(120,20,60,60,false);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9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current font is part of the graphics state that is kept track of by the Graphics object on </a:t>
            </a:r>
            <a:r>
              <a:rPr lang="en-US" dirty="0" smtClean="0"/>
              <a:t>which you’re </a:t>
            </a:r>
            <a:r>
              <a:rPr lang="en-US" dirty="0"/>
              <a:t>drawing.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you draw a character or a string to the screen, that text is drawn </a:t>
            </a:r>
            <a:r>
              <a:rPr lang="en-US" dirty="0" smtClean="0"/>
              <a:t>by using </a:t>
            </a:r>
            <a:r>
              <a:rPr lang="en-US" dirty="0"/>
              <a:t>the current font.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change the font of the text, first change the current </a:t>
            </a:r>
            <a:r>
              <a:rPr lang="en-US" dirty="0" smtClean="0"/>
              <a:t>font.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paint(Graphics g) {</a:t>
            </a:r>
          </a:p>
          <a:p>
            <a:pPr marL="0" indent="0">
              <a:buNone/>
            </a:pPr>
            <a:r>
              <a:rPr lang="fr-FR" dirty="0"/>
              <a:t>Font f = new Font(“</a:t>
            </a:r>
            <a:r>
              <a:rPr lang="fr-FR" dirty="0" err="1"/>
              <a:t>TimesRoman</a:t>
            </a:r>
            <a:r>
              <a:rPr lang="fr-FR" dirty="0"/>
              <a:t>”, Font.PLAIN,72);</a:t>
            </a:r>
          </a:p>
          <a:p>
            <a:pPr marL="0" indent="0">
              <a:buNone/>
            </a:pPr>
            <a:r>
              <a:rPr lang="en-US" dirty="0" err="1"/>
              <a:t>g.setFont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 err="1"/>
              <a:t>g.drawString</a:t>
            </a:r>
            <a:r>
              <a:rPr lang="en-US" dirty="0"/>
              <a:t>(“This is a big font.”,10,100);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3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Lemay, L., Perkins, C. L., &amp; Morrison, M. (1999). Java in 21 Days. </a:t>
            </a:r>
            <a:r>
              <a:rPr lang="en-US" dirty="0" err="1"/>
              <a:t>Sama</a:t>
            </a:r>
            <a:r>
              <a:rPr lang="en-US" dirty="0"/>
              <a:t> Publishing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(Module </a:t>
            </a:r>
            <a:r>
              <a:rPr lang="en-GB" dirty="0" smtClean="0"/>
              <a:t>6&amp;7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Week 6- </a:t>
            </a:r>
            <a:r>
              <a:rPr lang="en-US" dirty="0"/>
              <a:t>Menu. Graphics, </a:t>
            </a:r>
          </a:p>
        </p:txBody>
      </p:sp>
    </p:spTree>
    <p:extLst>
      <p:ext uri="{BB962C8B-B14F-4D97-AF65-F5344CB8AC3E}">
        <p14:creationId xmlns:p14="http://schemas.microsoft.com/office/powerpoint/2010/main" val="65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Each new window you create can have its own </a:t>
            </a:r>
            <a:r>
              <a:rPr lang="en-US" dirty="0" err="1"/>
              <a:t>menubar</a:t>
            </a:r>
            <a:r>
              <a:rPr lang="en-US" dirty="0"/>
              <a:t> along the top of the screen.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 err="1" smtClean="0"/>
              <a:t>menubar</a:t>
            </a:r>
            <a:r>
              <a:rPr lang="en-US" dirty="0" smtClean="0"/>
              <a:t> </a:t>
            </a:r>
            <a:r>
              <a:rPr lang="en-US" dirty="0"/>
              <a:t>can have a number of menus, and each menu, in turn, can have menu items. </a:t>
            </a:r>
            <a:endParaRPr lang="en-US" dirty="0" smtClean="0"/>
          </a:p>
          <a:p>
            <a:pPr algn="just"/>
            <a:r>
              <a:rPr lang="en-US" dirty="0" smtClean="0"/>
              <a:t>The AWT provides </a:t>
            </a:r>
            <a:r>
              <a:rPr lang="en-US" dirty="0"/>
              <a:t>classes for all these things called, respectively, </a:t>
            </a:r>
            <a:r>
              <a:rPr lang="en-US" dirty="0" err="1"/>
              <a:t>MenuBar</a:t>
            </a:r>
            <a:r>
              <a:rPr lang="en-US" dirty="0"/>
              <a:t>, Menu, and </a:t>
            </a:r>
            <a:r>
              <a:rPr lang="en-US" dirty="0" err="1"/>
              <a:t>MenuItem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31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MenuBar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To create a </a:t>
            </a:r>
            <a:r>
              <a:rPr lang="en-US" dirty="0" err="1"/>
              <a:t>menubar</a:t>
            </a:r>
            <a:r>
              <a:rPr lang="en-US" dirty="0"/>
              <a:t> for a given window, create a new instance of the class </a:t>
            </a:r>
            <a:r>
              <a:rPr lang="en-US" dirty="0" err="1"/>
              <a:t>MenuBar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err="1"/>
              <a:t>MenuBar</a:t>
            </a:r>
            <a:r>
              <a:rPr lang="en-US" dirty="0"/>
              <a:t> </a:t>
            </a:r>
            <a:r>
              <a:rPr lang="en-US" dirty="0" err="1"/>
              <a:t>mb</a:t>
            </a:r>
            <a:r>
              <a:rPr lang="en-US" dirty="0"/>
              <a:t> = new </a:t>
            </a:r>
            <a:r>
              <a:rPr lang="en-US" dirty="0" err="1"/>
              <a:t>MenuBar</a:t>
            </a:r>
            <a:r>
              <a:rPr lang="en-US" dirty="0" smtClean="0"/>
              <a:t>();</a:t>
            </a:r>
            <a:endParaRPr lang="en-US" dirty="0"/>
          </a:p>
          <a:p>
            <a:pPr algn="just"/>
            <a:r>
              <a:rPr lang="en-US" dirty="0"/>
              <a:t>To set this </a:t>
            </a:r>
            <a:r>
              <a:rPr lang="en-US" dirty="0" err="1"/>
              <a:t>menubar</a:t>
            </a:r>
            <a:r>
              <a:rPr lang="en-US" dirty="0"/>
              <a:t> as the default menu for the window, use the </a:t>
            </a:r>
            <a:r>
              <a:rPr lang="en-US" dirty="0" err="1"/>
              <a:t>setMenuBar</a:t>
            </a:r>
            <a:r>
              <a:rPr lang="en-US" dirty="0"/>
              <a:t>() method on </a:t>
            </a:r>
            <a:r>
              <a:rPr lang="en-US" dirty="0" smtClean="0"/>
              <a:t>the window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err="1"/>
              <a:t>window.setMenuBar</a:t>
            </a:r>
            <a:r>
              <a:rPr lang="en-US" dirty="0"/>
              <a:t>(</a:t>
            </a:r>
            <a:r>
              <a:rPr lang="en-US" dirty="0" err="1"/>
              <a:t>mb</a:t>
            </a:r>
            <a:r>
              <a:rPr lang="en-US" dirty="0" smtClean="0"/>
              <a:t>);</a:t>
            </a:r>
          </a:p>
          <a:p>
            <a:pPr algn="just"/>
            <a:r>
              <a:rPr lang="en-US" dirty="0"/>
              <a:t>Add individual menus (File, Edit, and so on) to the </a:t>
            </a:r>
            <a:r>
              <a:rPr lang="en-US" dirty="0" err="1"/>
              <a:t>menubar</a:t>
            </a:r>
            <a:r>
              <a:rPr lang="en-US" dirty="0"/>
              <a:t> by creating them and then </a:t>
            </a:r>
            <a:r>
              <a:rPr lang="en-US" dirty="0" smtClean="0"/>
              <a:t>adding them </a:t>
            </a:r>
            <a:r>
              <a:rPr lang="en-US" dirty="0"/>
              <a:t>to the </a:t>
            </a:r>
            <a:r>
              <a:rPr lang="en-US" dirty="0" err="1"/>
              <a:t>menubar</a:t>
            </a:r>
            <a:r>
              <a:rPr lang="en-US" dirty="0" smtClean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fr-FR" dirty="0"/>
              <a:t>Menu m = new Menu(“File”);</a:t>
            </a:r>
          </a:p>
          <a:p>
            <a:pPr marL="0" indent="0" algn="just">
              <a:buNone/>
            </a:pPr>
            <a:r>
              <a:rPr lang="en-US" dirty="0" err="1"/>
              <a:t>mb.add</a:t>
            </a:r>
            <a:r>
              <a:rPr lang="en-US" dirty="0"/>
              <a:t>(m);</a:t>
            </a:r>
          </a:p>
        </p:txBody>
      </p:sp>
    </p:spTree>
    <p:extLst>
      <p:ext uri="{BB962C8B-B14F-4D97-AF65-F5344CB8AC3E}">
        <p14:creationId xmlns:p14="http://schemas.microsoft.com/office/powerpoint/2010/main" val="330121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MenuItem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There are four kinds of items you can add to individual menus:</a:t>
            </a:r>
          </a:p>
          <a:p>
            <a:r>
              <a:rPr lang="en-US" dirty="0" smtClean="0"/>
              <a:t>Instances </a:t>
            </a:r>
            <a:r>
              <a:rPr lang="en-US" dirty="0"/>
              <a:t>of the class </a:t>
            </a:r>
            <a:r>
              <a:rPr lang="en-US" dirty="0" err="1"/>
              <a:t>MenuItem</a:t>
            </a:r>
            <a:r>
              <a:rPr lang="en-US" dirty="0"/>
              <a:t>, for regular menu </a:t>
            </a:r>
            <a:r>
              <a:rPr lang="en-US" dirty="0" smtClean="0"/>
              <a:t>items,</a:t>
            </a:r>
            <a:endParaRPr lang="en-US" dirty="0"/>
          </a:p>
          <a:p>
            <a:r>
              <a:rPr lang="en-US" dirty="0" smtClean="0"/>
              <a:t>Instances </a:t>
            </a:r>
            <a:r>
              <a:rPr lang="en-US" dirty="0"/>
              <a:t>of the class </a:t>
            </a:r>
            <a:r>
              <a:rPr lang="en-US" dirty="0" err="1"/>
              <a:t>CheckBoxMenuItem</a:t>
            </a:r>
            <a:r>
              <a:rPr lang="en-US" dirty="0"/>
              <a:t>, for toggled menu </a:t>
            </a:r>
            <a:r>
              <a:rPr lang="en-US" dirty="0" smtClean="0"/>
              <a:t>items,</a:t>
            </a:r>
            <a:endParaRPr lang="en-US" dirty="0"/>
          </a:p>
          <a:p>
            <a:r>
              <a:rPr lang="en-US" dirty="0" smtClean="0"/>
              <a:t>Other </a:t>
            </a:r>
            <a:r>
              <a:rPr lang="en-US" dirty="0"/>
              <a:t>menus, with their own menu </a:t>
            </a:r>
            <a:r>
              <a:rPr lang="en-US" dirty="0" smtClean="0"/>
              <a:t>items,</a:t>
            </a:r>
            <a:endParaRPr lang="en-US" dirty="0"/>
          </a:p>
          <a:p>
            <a:r>
              <a:rPr lang="en-US" dirty="0" smtClean="0"/>
              <a:t>Separators</a:t>
            </a:r>
            <a:r>
              <a:rPr lang="en-US" dirty="0"/>
              <a:t>, for lines that separate groups of items on </a:t>
            </a:r>
            <a:r>
              <a:rPr lang="en-US" dirty="0" smtClean="0"/>
              <a:t>menus.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menu items are added by using the </a:t>
            </a:r>
            <a:r>
              <a:rPr lang="en-US" dirty="0" err="1"/>
              <a:t>MenuItem</a:t>
            </a:r>
            <a:r>
              <a:rPr lang="en-US" dirty="0"/>
              <a:t> class. </a:t>
            </a:r>
            <a:endParaRPr lang="en-US" dirty="0" smtClean="0"/>
          </a:p>
          <a:p>
            <a:r>
              <a:rPr lang="en-US" dirty="0" smtClean="0"/>
              <a:t>Menu </a:t>
            </a:r>
            <a:r>
              <a:rPr lang="en-US" dirty="0"/>
              <a:t>m = new Menu(“Tools”);</a:t>
            </a:r>
          </a:p>
          <a:p>
            <a:r>
              <a:rPr lang="en-US" dirty="0" err="1"/>
              <a:t>m.add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(“Info”));</a:t>
            </a:r>
          </a:p>
          <a:p>
            <a:r>
              <a:rPr lang="en-US" dirty="0" err="1"/>
              <a:t>m.add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(“Colors”));</a:t>
            </a:r>
          </a:p>
          <a:p>
            <a:r>
              <a:rPr lang="en-US" dirty="0" err="1"/>
              <a:t>m.add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(“Sizes”));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9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Submenus can be added simply by creating a new instance of Menu and adding it to the first menu.</a:t>
            </a:r>
          </a:p>
          <a:p>
            <a:r>
              <a:rPr lang="en-US" dirty="0" smtClean="0"/>
              <a:t>Menu </a:t>
            </a:r>
            <a:r>
              <a:rPr lang="en-US" dirty="0" err="1"/>
              <a:t>sb</a:t>
            </a:r>
            <a:r>
              <a:rPr lang="en-US" dirty="0"/>
              <a:t> = new Menu(“Sizes”);</a:t>
            </a:r>
          </a:p>
          <a:p>
            <a:r>
              <a:rPr lang="en-US" dirty="0" err="1"/>
              <a:t>m.add</a:t>
            </a:r>
            <a:r>
              <a:rPr lang="en-US" dirty="0"/>
              <a:t>(</a:t>
            </a:r>
            <a:r>
              <a:rPr lang="en-US" dirty="0" err="1"/>
              <a:t>sb</a:t>
            </a:r>
            <a:r>
              <a:rPr lang="en-US" dirty="0"/>
              <a:t>);</a:t>
            </a:r>
          </a:p>
          <a:p>
            <a:r>
              <a:rPr lang="en-US" dirty="0" err="1"/>
              <a:t>sb.add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(“Small”));</a:t>
            </a:r>
          </a:p>
          <a:p>
            <a:r>
              <a:rPr lang="en-US" dirty="0" err="1"/>
              <a:t>sb.add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(“Medium”));</a:t>
            </a:r>
          </a:p>
          <a:p>
            <a:r>
              <a:rPr lang="en-US" dirty="0" err="1"/>
              <a:t>sb.add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(“Large”));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6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Menu Actions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act of selecting a menu item causes an action event to be generated. You can handle </a:t>
            </a:r>
            <a:r>
              <a:rPr lang="en-US" dirty="0" smtClean="0"/>
              <a:t>that action </a:t>
            </a:r>
            <a:r>
              <a:rPr lang="en-US" dirty="0"/>
              <a:t>the same way you handle other action methods—by overriding action(). </a:t>
            </a:r>
            <a:endParaRPr lang="en-US" dirty="0" smtClean="0"/>
          </a:p>
          <a:p>
            <a:pPr algn="just"/>
            <a:r>
              <a:rPr lang="en-US" dirty="0" smtClean="0"/>
              <a:t>Both regular menu </a:t>
            </a:r>
            <a:r>
              <a:rPr lang="en-US" dirty="0"/>
              <a:t>items and checkbox menu items have actions that generate an extra argument </a:t>
            </a:r>
            <a:r>
              <a:rPr lang="en-US" dirty="0" err="1" smtClean="0"/>
              <a:t>representingthe</a:t>
            </a:r>
            <a:r>
              <a:rPr lang="en-US" dirty="0" smtClean="0"/>
              <a:t> </a:t>
            </a:r>
            <a:r>
              <a:rPr lang="en-US" dirty="0"/>
              <a:t>label for that menu.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use that label to determine which action to 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action(Event </a:t>
            </a:r>
            <a:r>
              <a:rPr lang="en-US" dirty="0" err="1"/>
              <a:t>evt</a:t>
            </a:r>
            <a:r>
              <a:rPr lang="en-US" dirty="0"/>
              <a:t>, Object 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evt.target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MenuItem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String label = (String)</a:t>
            </a:r>
            <a:r>
              <a:rPr lang="en-US" dirty="0" err="1"/>
              <a:t>arg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label.equals</a:t>
            </a:r>
            <a:r>
              <a:rPr lang="en-US" dirty="0"/>
              <a:t>(“Show Coordinates”)) </a:t>
            </a:r>
            <a:r>
              <a:rPr lang="en-US" dirty="0" err="1"/>
              <a:t>toggleCoords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err="1"/>
              <a:t>label.equals</a:t>
            </a:r>
            <a:r>
              <a:rPr lang="en-US" dirty="0"/>
              <a:t>(“Fill”)) </a:t>
            </a:r>
            <a:r>
              <a:rPr lang="en-US" dirty="0" err="1"/>
              <a:t>fillcurrentArea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return false;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2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and Images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Most of the graphics operations in Java are methods defined in the </a:t>
            </a:r>
            <a:r>
              <a:rPr lang="en-US" dirty="0" smtClean="0"/>
              <a:t>Graphics class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don’t have to create an instance of Graphics in order to draw </a:t>
            </a:r>
            <a:r>
              <a:rPr lang="en-US" dirty="0" smtClean="0"/>
              <a:t>something.</a:t>
            </a:r>
          </a:p>
          <a:p>
            <a:pPr algn="just"/>
            <a:r>
              <a:rPr lang="en-US" dirty="0" smtClean="0"/>
              <a:t>By </a:t>
            </a:r>
            <a:r>
              <a:rPr lang="en-US" dirty="0"/>
              <a:t>drawing on that object, you draw onto your </a:t>
            </a:r>
            <a:r>
              <a:rPr lang="en-US" dirty="0" smtClean="0"/>
              <a:t>frame and </a:t>
            </a:r>
            <a:r>
              <a:rPr lang="en-US" dirty="0"/>
              <a:t>the results appear on screen.</a:t>
            </a:r>
          </a:p>
          <a:p>
            <a:pPr algn="just"/>
            <a:r>
              <a:rPr lang="en-US" dirty="0"/>
              <a:t>The Graphics class is part of the </a:t>
            </a:r>
            <a:r>
              <a:rPr lang="en-US" dirty="0" err="1"/>
              <a:t>java.awt</a:t>
            </a:r>
            <a:r>
              <a:rPr lang="en-US" dirty="0"/>
              <a:t> package, so if your applet does any painting (as it </a:t>
            </a:r>
            <a:r>
              <a:rPr lang="en-US" dirty="0" smtClean="0"/>
              <a:t>usually will</a:t>
            </a:r>
            <a:r>
              <a:rPr lang="en-US" dirty="0"/>
              <a:t>), make sure you import that class at the beginning of your Java file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java.awt.Graphics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smtClean="0"/>
              <a:t>extends </a:t>
            </a:r>
            <a:r>
              <a:rPr lang="en-US" dirty="0"/>
              <a:t>Frame {</a:t>
            </a:r>
          </a:p>
          <a:p>
            <a:pPr marL="0" indent="0" algn="just">
              <a:buNone/>
            </a:pPr>
            <a:r>
              <a:rPr lang="en-US" dirty="0"/>
              <a:t>...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9538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774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414:Computer Software Engineering I  </vt:lpstr>
      <vt:lpstr>Topics (Module 6&amp;7)</vt:lpstr>
      <vt:lpstr>Menu</vt:lpstr>
      <vt:lpstr>MenuBar</vt:lpstr>
      <vt:lpstr>MenuItem</vt:lpstr>
      <vt:lpstr>Submenus</vt:lpstr>
      <vt:lpstr>Menu Actions </vt:lpstr>
      <vt:lpstr>Example</vt:lpstr>
      <vt:lpstr>Graphics and Images </vt:lpstr>
      <vt:lpstr>Graphics Coordinate System</vt:lpstr>
      <vt:lpstr>Line</vt:lpstr>
      <vt:lpstr>Rectangle</vt:lpstr>
      <vt:lpstr>Character and Strings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Ruyi</dc:creator>
  <cp:lastModifiedBy>Ruyione</cp:lastModifiedBy>
  <cp:revision>132</cp:revision>
  <dcterms:created xsi:type="dcterms:W3CDTF">2016-01-08T18:18:57Z</dcterms:created>
  <dcterms:modified xsi:type="dcterms:W3CDTF">2021-03-02T14:03:36Z</dcterms:modified>
</cp:coreProperties>
</file>