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7" r:id="rId5"/>
    <p:sldId id="261" r:id="rId6"/>
    <p:sldId id="268" r:id="rId7"/>
    <p:sldId id="262" r:id="rId8"/>
    <p:sldId id="264" r:id="rId9"/>
    <p:sldId id="263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FA97-6330-4F71-B4BA-CEDDBBC04B3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424AA-E038-441E-826E-64D88FB4A2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31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0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CEN511: EMBEDDED SYSTEMS DESIGN AND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3999" dirty="0" smtClean="0"/>
              <a:t>COURSE LECTURERS</a:t>
            </a:r>
          </a:p>
          <a:p>
            <a:pPr eaLnBrk="1" hangingPunct="1"/>
            <a:r>
              <a:rPr lang="en-GB" altLang="en-US" sz="3999" dirty="0" smtClean="0"/>
              <a:t>ODUSAMI MODUPE (Engr.)</a:t>
            </a:r>
            <a:endParaRPr lang="en-US" altLang="en-US" sz="3999" dirty="0" smtClean="0"/>
          </a:p>
          <a:p>
            <a:pPr eaLnBrk="1" hangingPunct="1"/>
            <a:r>
              <a:rPr lang="en-US" altLang="en-US" sz="3999" dirty="0" smtClean="0"/>
              <a:t>OMORUYI OSEMWEGIE </a:t>
            </a:r>
            <a:endParaRPr lang="en-US" altLang="en-US" sz="3999" dirty="0"/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Contrast between Microcontrollers and Microprocessors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478546"/>
              </p:ext>
            </p:extLst>
          </p:nvPr>
        </p:nvGraphicFramePr>
        <p:xfrm>
          <a:off x="2568101" y="1412875"/>
          <a:ext cx="6167334" cy="5191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778"/>
                <a:gridCol w="2055778"/>
                <a:gridCol w="2055778"/>
              </a:tblGrid>
              <a:tr h="633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Microcontrollers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Microprocessors</a:t>
                      </a:r>
                      <a:endParaRPr lang="en-US" dirty="0"/>
                    </a:p>
                  </a:txBody>
                  <a:tcPr/>
                </a:tc>
              </a:tr>
              <a:tr h="63352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Input and Output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99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Excellent input/output capability and able to interface directly with other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Will require other peripherals to interface with hardware</a:t>
                      </a:r>
                      <a:r>
                        <a:rPr lang="en-GB" baseline="0" dirty="0" smtClean="0"/>
                        <a:t> components</a:t>
                      </a:r>
                      <a:endParaRPr lang="en-US" dirty="0"/>
                    </a:p>
                  </a:txBody>
                  <a:tcPr/>
                </a:tc>
              </a:tr>
              <a:tr h="633525">
                <a:tc>
                  <a:txBody>
                    <a:bodyPr/>
                    <a:lstStyle/>
                    <a:p>
                      <a:r>
                        <a:rPr lang="en-GB" dirty="0" smtClean="0"/>
                        <a:t>Size and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Small, preferably</a:t>
                      </a:r>
                      <a:r>
                        <a:rPr lang="en-GB" baseline="0" dirty="0" smtClean="0"/>
                        <a:t> low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Costlier compared</a:t>
                      </a:r>
                      <a:r>
                        <a:rPr lang="en-GB" baseline="0" dirty="0" smtClean="0"/>
                        <a:t> to microcontrollers</a:t>
                      </a:r>
                      <a:endParaRPr lang="en-US" dirty="0"/>
                    </a:p>
                  </a:txBody>
                  <a:tcPr/>
                </a:tc>
              </a:tr>
              <a:tr h="633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525">
                <a:tc>
                  <a:txBody>
                    <a:bodyPr/>
                    <a:lstStyle/>
                    <a:p>
                      <a:r>
                        <a:rPr lang="en-GB" dirty="0" smtClean="0"/>
                        <a:t>Operating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Vary</a:t>
                      </a:r>
                      <a:r>
                        <a:rPr lang="en-GB" baseline="0" dirty="0" smtClean="0"/>
                        <a:t> according to functionality of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Designed for specific operational</a:t>
                      </a:r>
                      <a:r>
                        <a:rPr lang="en-GB" baseline="0" dirty="0" smtClean="0"/>
                        <a:t> environments</a:t>
                      </a:r>
                      <a:endParaRPr lang="en-US" dirty="0"/>
                    </a:p>
                  </a:txBody>
                  <a:tcPr/>
                </a:tc>
              </a:tr>
              <a:tr h="633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138395"/>
            <a:ext cx="11711162" cy="1115616"/>
          </a:xfrm>
        </p:spPr>
        <p:txBody>
          <a:bodyPr>
            <a:normAutofit fontScale="90000"/>
          </a:bodyPr>
          <a:lstStyle/>
          <a:p>
            <a:pPr algn="just"/>
            <a:r>
              <a:rPr lang="en-GB" dirty="0" smtClean="0"/>
              <a:t>Applications and Application Areas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Embedded systems have increasingly become part of people’s lives being present in day-by-day life issues, like healthcare electronics, automotive industry and entertainment devices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Nevertheless, they are also present in advanced matters, within the </a:t>
            </a:r>
            <a:r>
              <a:rPr lang="en-US" dirty="0" smtClean="0"/>
              <a:t>robotics </a:t>
            </a:r>
            <a:r>
              <a:rPr lang="en-US" dirty="0"/>
              <a:t>field, space applications and manned and unmanned aircraft</a:t>
            </a:r>
          </a:p>
        </p:txBody>
      </p:sp>
    </p:spTree>
    <p:extLst>
      <p:ext uri="{BB962C8B-B14F-4D97-AF65-F5344CB8AC3E}">
        <p14:creationId xmlns:p14="http://schemas.microsoft.com/office/powerpoint/2010/main" val="7832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Practice Class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Proteus </a:t>
            </a:r>
          </a:p>
          <a:p>
            <a:r>
              <a:rPr lang="en-GB" dirty="0" smtClean="0"/>
              <a:t>XC8 compiler</a:t>
            </a:r>
          </a:p>
          <a:p>
            <a:r>
              <a:rPr lang="en-GB" dirty="0" smtClean="0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 to </a:t>
            </a:r>
            <a:r>
              <a:rPr lang="en-US" dirty="0" smtClean="0"/>
              <a:t>Embedded systems, </a:t>
            </a:r>
            <a:r>
              <a:rPr lang="en-US" dirty="0"/>
              <a:t>components, </a:t>
            </a:r>
            <a:r>
              <a:rPr lang="en-US" dirty="0" smtClean="0"/>
              <a:t>characteristics and applications</a:t>
            </a:r>
            <a:r>
              <a:rPr lang="en-US" dirty="0"/>
              <a:t>.</a:t>
            </a: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IN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What does “Design” mean with respect to Engineering?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and Abstraction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497" y="1755143"/>
            <a:ext cx="8805677" cy="44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dirty="0" smtClean="0"/>
              <a:t>What are Embedded systems?</a:t>
            </a:r>
            <a:endParaRPr lang="en-GB" dirty="0"/>
          </a:p>
          <a:p>
            <a:pPr algn="just"/>
            <a:r>
              <a:rPr lang="en-US" dirty="0"/>
              <a:t>Embedded system </a:t>
            </a:r>
            <a:r>
              <a:rPr lang="en-US" dirty="0" smtClean="0"/>
              <a:t>can be defined as  </a:t>
            </a:r>
            <a:r>
              <a:rPr lang="en-US" i="1" dirty="0" smtClean="0"/>
              <a:t>“Computer </a:t>
            </a:r>
            <a:r>
              <a:rPr lang="en-US" i="1" dirty="0"/>
              <a:t>systems designed for </a:t>
            </a:r>
            <a:r>
              <a:rPr lang="en-US" i="1" dirty="0" smtClean="0"/>
              <a:t>a specific </a:t>
            </a:r>
            <a:r>
              <a:rPr lang="en-US" i="1" dirty="0"/>
              <a:t>purpose, to increase functionality and reliability for achieving a specific task, </a:t>
            </a:r>
            <a:r>
              <a:rPr lang="en-US" i="1" dirty="0" smtClean="0"/>
              <a:t>unlike </a:t>
            </a:r>
            <a:r>
              <a:rPr lang="en-US" i="1" dirty="0"/>
              <a:t>general purpose computer </a:t>
            </a:r>
            <a:r>
              <a:rPr lang="en-US" i="1" dirty="0" smtClean="0"/>
              <a:t>systems </a:t>
            </a:r>
            <a:r>
              <a:rPr lang="en-US" i="1" dirty="0"/>
              <a:t>it </a:t>
            </a:r>
            <a:r>
              <a:rPr lang="en-US" i="1" dirty="0" smtClean="0"/>
              <a:t>is </a:t>
            </a:r>
            <a:r>
              <a:rPr lang="en-US" i="1" dirty="0"/>
              <a:t>not </a:t>
            </a:r>
            <a:r>
              <a:rPr lang="en-US" i="1" dirty="0" smtClean="0"/>
              <a:t>used </a:t>
            </a:r>
            <a:r>
              <a:rPr lang="en-US" i="1" dirty="0"/>
              <a:t>for multiple </a:t>
            </a:r>
            <a:r>
              <a:rPr lang="en-US" i="1" dirty="0" smtClean="0"/>
              <a:t>tasks”.</a:t>
            </a:r>
          </a:p>
          <a:p>
            <a:r>
              <a:rPr lang="en-US" dirty="0"/>
              <a:t>Embedded system can </a:t>
            </a:r>
            <a:r>
              <a:rPr lang="en-US" dirty="0" smtClean="0"/>
              <a:t>also be </a:t>
            </a:r>
            <a:r>
              <a:rPr lang="en-US" dirty="0"/>
              <a:t>defined </a:t>
            </a:r>
            <a:r>
              <a:rPr lang="en-US" dirty="0" smtClean="0"/>
              <a:t>as </a:t>
            </a:r>
            <a:r>
              <a:rPr lang="en-US" i="1" dirty="0" smtClean="0"/>
              <a:t>“A </a:t>
            </a:r>
            <a:r>
              <a:rPr lang="en-US" i="1" dirty="0"/>
              <a:t>system whose principal function is not computational, but which is controlled by a </a:t>
            </a:r>
            <a:r>
              <a:rPr lang="en-US" i="1" dirty="0" smtClean="0"/>
              <a:t>computer embedded </a:t>
            </a:r>
            <a:r>
              <a:rPr lang="en-US" i="1" dirty="0"/>
              <a:t>within it</a:t>
            </a:r>
            <a:r>
              <a:rPr lang="en-US" i="1" dirty="0" smtClean="0"/>
              <a:t>.”</a:t>
            </a:r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95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Embedded means that a </a:t>
            </a:r>
            <a:r>
              <a:rPr lang="en-US" dirty="0" smtClean="0"/>
              <a:t>computer system is placed </a:t>
            </a:r>
            <a:r>
              <a:rPr lang="en-US" i="1" dirty="0"/>
              <a:t>inside</a:t>
            </a:r>
            <a:r>
              <a:rPr lang="en-US" dirty="0"/>
              <a:t> another system which </a:t>
            </a:r>
            <a:r>
              <a:rPr lang="en-US" dirty="0" smtClean="0"/>
              <a:t>works </a:t>
            </a:r>
            <a:r>
              <a:rPr lang="en-US" dirty="0"/>
              <a:t>as a small and specific part of that system.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Different </a:t>
            </a:r>
            <a:r>
              <a:rPr lang="en-US" dirty="0"/>
              <a:t>embedded systems have different functionalities therefore there is no need to include all functionalities in an embedded system. </a:t>
            </a:r>
          </a:p>
        </p:txBody>
      </p:sp>
    </p:spTree>
    <p:extLst>
      <p:ext uri="{BB962C8B-B14F-4D97-AF65-F5344CB8AC3E}">
        <p14:creationId xmlns:p14="http://schemas.microsoft.com/office/powerpoint/2010/main" val="11512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differentiates Embedded systems from other computerized systems?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an Embedded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735" y="1461996"/>
            <a:ext cx="6244173" cy="39760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2769" y="5438075"/>
            <a:ext cx="933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Generic Microcontroller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803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Microcontrollers in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Microcontrollers are special computers used in embedded systems for the control of the functioning of an embedded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321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CEN511: EMBEDDED SYSTEMS DESIGN AND PROGRAMMING  </vt:lpstr>
      <vt:lpstr>Topics</vt:lpstr>
      <vt:lpstr>DESIGN IN ENGINEERING</vt:lpstr>
      <vt:lpstr>Design and Abstraction </vt:lpstr>
      <vt:lpstr>Embedded Systems</vt:lpstr>
      <vt:lpstr>Embedded Systems</vt:lpstr>
      <vt:lpstr>Characteristics of Embedded Systems</vt:lpstr>
      <vt:lpstr>Components of an Embedded system</vt:lpstr>
      <vt:lpstr>Microcontrollers in Embedded Systems</vt:lpstr>
      <vt:lpstr>Contrast between Microcontrollers and Microprocessors</vt:lpstr>
      <vt:lpstr>Applications and Application Areas of Embedded Systems</vt:lpstr>
      <vt:lpstr>Design Practice Class 1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525: Computer Networking and security</dc:title>
  <dc:creator>Ruyi</dc:creator>
  <cp:lastModifiedBy>Ruyione</cp:lastModifiedBy>
  <cp:revision>25</cp:revision>
  <dcterms:created xsi:type="dcterms:W3CDTF">2017-01-18T12:53:47Z</dcterms:created>
  <dcterms:modified xsi:type="dcterms:W3CDTF">2021-01-31T23:34:35Z</dcterms:modified>
</cp:coreProperties>
</file>