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777F-D6BC-4A02-BBB8-48F7046091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B30E-B213-478E-97F0-263513B7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777F-D6BC-4A02-BBB8-48F7046091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B30E-B213-478E-97F0-263513B7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8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777F-D6BC-4A02-BBB8-48F7046091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B30E-B213-478E-97F0-263513B7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777F-D6BC-4A02-BBB8-48F7046091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B30E-B213-478E-97F0-263513B7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777F-D6BC-4A02-BBB8-48F7046091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B30E-B213-478E-97F0-263513B7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3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777F-D6BC-4A02-BBB8-48F7046091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B30E-B213-478E-97F0-263513B7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777F-D6BC-4A02-BBB8-48F7046091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B30E-B213-478E-97F0-263513B7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777F-D6BC-4A02-BBB8-48F7046091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B30E-B213-478E-97F0-263513B7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777F-D6BC-4A02-BBB8-48F7046091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B30E-B213-478E-97F0-263513B7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3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777F-D6BC-4A02-BBB8-48F7046091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B30E-B213-478E-97F0-263513B7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5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777F-D6BC-4A02-BBB8-48F7046091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B30E-B213-478E-97F0-263513B7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8777F-D6BC-4A02-BBB8-48F7046091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B30E-B213-478E-97F0-263513B7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4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9410" y="117567"/>
            <a:ext cx="9209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Online C</a:t>
            </a:r>
            <a:r>
              <a:rPr lang="en-US" sz="5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ourier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S</a:t>
            </a:r>
            <a:r>
              <a:rPr lang="en-US" sz="5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ervice System</a:t>
            </a:r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6" y="1528354"/>
            <a:ext cx="6701247" cy="51325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80020" y="6340323"/>
            <a:ext cx="210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  <a:t>Ruzaik Mohomad</a:t>
            </a:r>
          </a:p>
        </p:txBody>
      </p:sp>
    </p:spTree>
    <p:extLst>
      <p:ext uri="{BB962C8B-B14F-4D97-AF65-F5344CB8AC3E}">
        <p14:creationId xmlns:p14="http://schemas.microsoft.com/office/powerpoint/2010/main" val="26753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257" y="204652"/>
            <a:ext cx="309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Delivery Report (Admin)</a:t>
            </a:r>
            <a:endParaRPr lang="en-US" sz="20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128712"/>
            <a:ext cx="77533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2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382" y="243840"/>
            <a:ext cx="309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Price Management (Admin)</a:t>
            </a:r>
            <a:endParaRPr lang="en-US" sz="20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128712"/>
            <a:ext cx="77533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1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509" y="143692"/>
            <a:ext cx="577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Development Technologies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13509" y="1806125"/>
            <a:ext cx="309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Angular 7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13509" y="1028527"/>
            <a:ext cx="309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Front End</a:t>
            </a:r>
            <a:endParaRPr lang="en-US" sz="32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13509" y="2513338"/>
            <a:ext cx="309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Back End</a:t>
            </a:r>
            <a:endParaRPr lang="en-US" sz="32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13509" y="3366192"/>
            <a:ext cx="309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Spring Boot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948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69" y="169818"/>
            <a:ext cx="577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Backend Services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338943" y="1005837"/>
            <a:ext cx="3540034" cy="25733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57949" y="1005836"/>
            <a:ext cx="3540034" cy="25733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8943" y="3875313"/>
            <a:ext cx="3540034" cy="25733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7949" y="3875313"/>
            <a:ext cx="3540034" cy="25733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6915" y="1587979"/>
            <a:ext cx="327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Customer Login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Customer Account Creation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89" y="169818"/>
            <a:ext cx="1410788" cy="7064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57949" y="1112242"/>
            <a:ext cx="327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2. Courier Service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488578" y="1587979"/>
            <a:ext cx="327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Track Shipment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Add Courier Request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Courier Status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Courier Request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Deliver Report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36915" y="4068241"/>
            <a:ext cx="327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3</a:t>
            </a:r>
            <a:r>
              <a:rPr lang="en-US" u="sng" dirty="0" smtClean="0"/>
              <a:t>. Price Control Service</a:t>
            </a:r>
            <a:endParaRPr lang="en-US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1436915" y="4630501"/>
            <a:ext cx="327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Price Management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8578" y="4081188"/>
            <a:ext cx="327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4</a:t>
            </a:r>
            <a:r>
              <a:rPr lang="en-US" u="sng" dirty="0" smtClean="0"/>
              <a:t>. Admin Account Service</a:t>
            </a:r>
            <a:endParaRPr 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488578" y="4556925"/>
            <a:ext cx="327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Admin Login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Admin Account Creation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209314" y="1031966"/>
            <a:ext cx="2677886" cy="54167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89315" y="1264642"/>
            <a:ext cx="327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1. Customer Account Service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9912533" y="3193475"/>
            <a:ext cx="1974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Discovery Service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270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191" y="579120"/>
            <a:ext cx="931513" cy="931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1006" y="48375"/>
            <a:ext cx="308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Application (Angular 7)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2777" y="1672046"/>
            <a:ext cx="10254343" cy="40494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HTTP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992777" y="4580714"/>
            <a:ext cx="10254343" cy="40494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HTTP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5" y="2913904"/>
            <a:ext cx="829899" cy="829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60" y="2913904"/>
            <a:ext cx="829899" cy="8298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84" y="2913903"/>
            <a:ext cx="829899" cy="8298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91" y="2913902"/>
            <a:ext cx="829899" cy="8298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8" y="2813839"/>
            <a:ext cx="1526417" cy="15264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47808" y="3768539"/>
            <a:ext cx="158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Account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1922" y="3768539"/>
            <a:ext cx="158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Courier Service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99280" y="3773778"/>
            <a:ext cx="158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 Management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52069" y="3743801"/>
            <a:ext cx="158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Account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95637" y="3720138"/>
            <a:ext cx="158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Discover Service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39" y="5435348"/>
            <a:ext cx="1820489" cy="12200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064" y="5435348"/>
            <a:ext cx="1820489" cy="12200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88" y="5441409"/>
            <a:ext cx="1820489" cy="12200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495" y="5446907"/>
            <a:ext cx="1820489" cy="1220064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8" idx="3"/>
            <a:endCxn id="9" idx="1"/>
          </p:cNvCxnSpPr>
          <p:nvPr/>
        </p:nvCxnSpPr>
        <p:spPr>
          <a:xfrm>
            <a:off x="2922134" y="3328854"/>
            <a:ext cx="720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07183" y="2403566"/>
            <a:ext cx="7185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07183" y="2403566"/>
            <a:ext cx="0" cy="51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9" idx="0"/>
          </p:cNvCxnSpPr>
          <p:nvPr/>
        </p:nvCxnSpPr>
        <p:spPr>
          <a:xfrm>
            <a:off x="4057308" y="2403566"/>
            <a:ext cx="2" cy="51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0" idx="0"/>
          </p:cNvCxnSpPr>
          <p:nvPr/>
        </p:nvCxnSpPr>
        <p:spPr>
          <a:xfrm>
            <a:off x="5502932" y="2403566"/>
            <a:ext cx="2" cy="510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1" idx="0"/>
          </p:cNvCxnSpPr>
          <p:nvPr/>
        </p:nvCxnSpPr>
        <p:spPr>
          <a:xfrm>
            <a:off x="7640739" y="2403566"/>
            <a:ext cx="2" cy="51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692640" y="2403566"/>
            <a:ext cx="0" cy="51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" idx="1"/>
          </p:cNvCxnSpPr>
          <p:nvPr/>
        </p:nvCxnSpPr>
        <p:spPr>
          <a:xfrm flipV="1">
            <a:off x="2507183" y="1044877"/>
            <a:ext cx="3147008" cy="1358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4057308" y="1510633"/>
            <a:ext cx="2062640" cy="89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2"/>
          </p:cNvCxnSpPr>
          <p:nvPr/>
        </p:nvCxnSpPr>
        <p:spPr>
          <a:xfrm flipV="1">
            <a:off x="5502932" y="1510633"/>
            <a:ext cx="617016" cy="89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" idx="2"/>
          </p:cNvCxnSpPr>
          <p:nvPr/>
        </p:nvCxnSpPr>
        <p:spPr>
          <a:xfrm flipH="1" flipV="1">
            <a:off x="6119948" y="1510633"/>
            <a:ext cx="1520791" cy="89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9" idx="0"/>
          </p:cNvCxnSpPr>
          <p:nvPr/>
        </p:nvCxnSpPr>
        <p:spPr>
          <a:xfrm>
            <a:off x="2507183" y="4366469"/>
            <a:ext cx="1" cy="106887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0" idx="0"/>
          </p:cNvCxnSpPr>
          <p:nvPr/>
        </p:nvCxnSpPr>
        <p:spPr>
          <a:xfrm flipH="1">
            <a:off x="4057309" y="4366469"/>
            <a:ext cx="23378" cy="106887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54191" y="4340256"/>
            <a:ext cx="0" cy="110665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2" idx="0"/>
          </p:cNvCxnSpPr>
          <p:nvPr/>
        </p:nvCxnSpPr>
        <p:spPr>
          <a:xfrm>
            <a:off x="7640739" y="4340256"/>
            <a:ext cx="1" cy="110665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63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7" y="888278"/>
            <a:ext cx="1556352" cy="1556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22" y="1666454"/>
            <a:ext cx="1293223" cy="1293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20" y="1097284"/>
            <a:ext cx="1692576" cy="1692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72" y="3135090"/>
            <a:ext cx="1850071" cy="185007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415245" y="1789615"/>
            <a:ext cx="293914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15245" y="3827422"/>
            <a:ext cx="2939143" cy="130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34" y="3136429"/>
            <a:ext cx="1408111" cy="14081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34" y="5236339"/>
            <a:ext cx="1643242" cy="1643242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4437015" y="5978446"/>
            <a:ext cx="293914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545" y="5303684"/>
            <a:ext cx="1349524" cy="134952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46020" y="3411531"/>
            <a:ext cx="273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2. Collect Delivery Items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87439" y="6057960"/>
            <a:ext cx="273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(Address)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72294" y="1398508"/>
            <a:ext cx="273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1 .Add Courier Request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91443" y="5549492"/>
            <a:ext cx="303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3. Delivered to  Destination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703" y="46177"/>
            <a:ext cx="62701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Online Courier System Works ?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134" y="1967780"/>
            <a:ext cx="273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(Web Application)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9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35" y="0"/>
            <a:ext cx="9180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6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60" y="191589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Visiting Page</a:t>
            </a:r>
            <a:endParaRPr lang="en-US" sz="20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128712"/>
            <a:ext cx="77533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4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3509" y="143692"/>
            <a:ext cx="497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User Interfaces (UI)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13509" y="896984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Admin / Customer Login</a:t>
            </a:r>
            <a:endParaRPr lang="en-US" sz="20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76" y="1664289"/>
            <a:ext cx="77533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9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9" y="178527"/>
            <a:ext cx="5277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Admin / Customer Account Create (Sign up)</a:t>
            </a:r>
            <a:endParaRPr lang="en-US" sz="20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128712"/>
            <a:ext cx="77533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5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" y="269967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Add Courier (Customer)</a:t>
            </a:r>
            <a:endParaRPr lang="en-US" sz="20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128712"/>
            <a:ext cx="77533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0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" y="269967"/>
            <a:ext cx="309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Courier Status (Customer)</a:t>
            </a:r>
            <a:endParaRPr lang="en-US" sz="20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128712"/>
            <a:ext cx="77533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194" y="139338"/>
            <a:ext cx="309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Courier Requests (Admin)</a:t>
            </a:r>
            <a:endParaRPr lang="en-US" sz="20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128712"/>
            <a:ext cx="77533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3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158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Bell MT</vt:lpstr>
      <vt:lpstr>Berlin Sans FB Demi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Ruzaik Mohomad</dc:creator>
  <cp:lastModifiedBy>Ruzaik Mohomad</cp:lastModifiedBy>
  <cp:revision>26</cp:revision>
  <dcterms:created xsi:type="dcterms:W3CDTF">2020-02-20T17:48:10Z</dcterms:created>
  <dcterms:modified xsi:type="dcterms:W3CDTF">2020-02-21T01:00:46Z</dcterms:modified>
</cp:coreProperties>
</file>