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CB0AB-A439-4552-A078-89063BDF4D3B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BCD0-E337-4F46-942F-BD020B4C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0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7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5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4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98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8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7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67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0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49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6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0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7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3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0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1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2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7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EE3C-DD46-4E31-83ED-C089B403428D}" type="datetimeFigureOut">
              <a:rPr lang="ru-RU" smtClean="0"/>
              <a:t>чт 23.11.23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53C2-A5E1-4F1D-8B2E-EE82B8359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6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3CD35-A68A-428D-9ECF-764D8DFE5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Учебная практика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УП.03.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>
                <a:solidFill>
                  <a:schemeClr val="bg1"/>
                </a:solidFill>
              </a:rPr>
              <a:t>Создание Информационной </a:t>
            </a:r>
            <a:r>
              <a:rPr lang="ru-RU" dirty="0">
                <a:solidFill>
                  <a:schemeClr val="bg1"/>
                </a:solidFill>
              </a:rPr>
              <a:t>системы «Спортзал»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09DFDE-A195-48D4-BEB1-587DA9B2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9" y="4699000"/>
            <a:ext cx="2133599" cy="1168400"/>
          </a:xfrm>
        </p:spPr>
        <p:txBody>
          <a:bodyPr/>
          <a:lstStyle/>
          <a:p>
            <a:r>
              <a:rPr lang="ru-RU" dirty="0"/>
              <a:t>Автор: студент группы ИС-51 </a:t>
            </a:r>
            <a:r>
              <a:rPr lang="ru-RU" dirty="0" err="1"/>
              <a:t>Гиндулина</a:t>
            </a:r>
            <a:r>
              <a:rPr lang="ru-RU" dirty="0"/>
              <a:t> Р.В.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54684-3719-4867-A122-8602A8AAD437}"/>
              </a:ext>
            </a:extLst>
          </p:cNvPr>
          <p:cNvSpPr txBox="1"/>
          <p:nvPr/>
        </p:nvSpPr>
        <p:spPr>
          <a:xfrm>
            <a:off x="1422400" y="262467"/>
            <a:ext cx="977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государственное бюджетное профессиональное образовательное учреждение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«Златоустовский индустриальный колледж им. П.П. Аносова»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D9D9D-CFA7-4218-B206-8555DFE6F6FF}"/>
              </a:ext>
            </a:extLst>
          </p:cNvPr>
          <p:cNvSpPr txBox="1"/>
          <p:nvPr/>
        </p:nvSpPr>
        <p:spPr>
          <a:xfrm>
            <a:off x="5207000" y="6417733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2023</a:t>
            </a:r>
            <a:r>
              <a:rPr lang="ru-RU" dirty="0"/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87066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CD1351-AA66-45D5-AF73-2D637746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533"/>
            <a:ext cx="9905999" cy="541866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Результат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44D5D-F668-473F-8E21-8853AE0C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42" y="1066798"/>
            <a:ext cx="5627154" cy="4944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F3F5-2F50-4EA9-8545-34B73EEF91DD}"/>
              </a:ext>
            </a:extLst>
          </p:cNvPr>
          <p:cNvSpPr txBox="1"/>
          <p:nvPr/>
        </p:nvSpPr>
        <p:spPr>
          <a:xfrm>
            <a:off x="610342" y="6214533"/>
            <a:ext cx="548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17 -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DF0B43-F07A-474D-9794-3CB74379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41" y="1066798"/>
            <a:ext cx="5638851" cy="2766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ADD4E-0548-47F2-B4BE-D9ED46691ABC}"/>
              </a:ext>
            </a:extLst>
          </p:cNvPr>
          <p:cNvSpPr txBox="1"/>
          <p:nvPr/>
        </p:nvSpPr>
        <p:spPr>
          <a:xfrm>
            <a:off x="6660859" y="4102217"/>
            <a:ext cx="52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18 - </a:t>
            </a:r>
            <a:r>
              <a:rPr lang="en-US" dirty="0" err="1"/>
              <a:t>Klient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73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B2BD5-8BA5-4E36-AC08-7EA7AEB1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21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42F21-87EB-40DB-8B4A-B6972AFC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733"/>
            <a:ext cx="9905999" cy="445346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ходе работы над проектом «Спортзал» мы научились создавать </a:t>
            </a:r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ru-RU" dirty="0">
                <a:solidFill>
                  <a:schemeClr val="bg1"/>
                </a:solidFill>
              </a:rPr>
              <a:t>, подключать к ней БД, работать с репозиторием на </a:t>
            </a:r>
            <a:r>
              <a:rPr lang="en-US" dirty="0">
                <a:solidFill>
                  <a:schemeClr val="bg1"/>
                </a:solidFill>
              </a:rPr>
              <a:t>GitHub.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0BD37A-DC0C-47D8-9BB7-FE446B9F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47" y="2311400"/>
            <a:ext cx="7999486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0739-9B4A-4392-859D-986A211ED95A}"/>
              </a:ext>
            </a:extLst>
          </p:cNvPr>
          <p:cNvSpPr txBox="1"/>
          <p:nvPr/>
        </p:nvSpPr>
        <p:spPr>
          <a:xfrm>
            <a:off x="2606144" y="6395536"/>
            <a:ext cx="68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Рисунок 19 </a:t>
            </a:r>
            <a:r>
              <a:rPr lang="ru-RU" dirty="0"/>
              <a:t>- После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250369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8F007-A515-453D-BEE1-789D318A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454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 день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3766B-7B7C-4630-8A32-E5446D8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3066"/>
            <a:ext cx="9905999" cy="498641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первый день практики мы ознакомились с предметной область «Спортзал», начали создавать БД и проект в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EDA7C6-1396-4651-B710-DD341806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192170"/>
            <a:ext cx="4505856" cy="3421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4462E8-9080-4580-825C-E2FE9938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2" y="2192170"/>
            <a:ext cx="4743803" cy="3412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3A2CB-DAD8-4AB2-A420-2A1D7DDBAAD9}"/>
              </a:ext>
            </a:extLst>
          </p:cNvPr>
          <p:cNvSpPr txBox="1"/>
          <p:nvPr/>
        </p:nvSpPr>
        <p:spPr>
          <a:xfrm>
            <a:off x="1295400" y="585046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</a:t>
            </a:r>
            <a:r>
              <a:rPr lang="en-US" dirty="0"/>
              <a:t> 1</a:t>
            </a:r>
            <a:r>
              <a:rPr lang="ru-RU" dirty="0"/>
              <a:t> – Таблица </a:t>
            </a:r>
            <a:r>
              <a:rPr lang="en-US" dirty="0"/>
              <a:t>Clients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10513-D39E-4BDF-869E-B0E0B875AA4C}"/>
              </a:ext>
            </a:extLst>
          </p:cNvPr>
          <p:cNvSpPr txBox="1"/>
          <p:nvPr/>
        </p:nvSpPr>
        <p:spPr>
          <a:xfrm>
            <a:off x="5926665" y="5737541"/>
            <a:ext cx="44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</a:t>
            </a:r>
            <a:r>
              <a:rPr lang="en-US" dirty="0"/>
              <a:t> </a:t>
            </a:r>
            <a:r>
              <a:rPr lang="ru-RU" dirty="0"/>
              <a:t>2 – Таблица </a:t>
            </a:r>
            <a:r>
              <a:rPr lang="en-US" dirty="0" err="1"/>
              <a:t>SportEquipments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63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7CEF9-447B-4839-8A45-7025F50D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 Studio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58997E-A863-4B7E-9BEE-B4654408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42" y="1066799"/>
            <a:ext cx="3553321" cy="37914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366759-3C6E-43C8-BC2A-12A7001A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72" y="1066799"/>
            <a:ext cx="3581900" cy="37914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FE1CC8-64E1-4F86-8EBA-B6C82C30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49" y="1066799"/>
            <a:ext cx="4050784" cy="52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71A89A-BF72-4B40-8014-700EE7EF7D3B}"/>
              </a:ext>
            </a:extLst>
          </p:cNvPr>
          <p:cNvSpPr txBox="1"/>
          <p:nvPr/>
        </p:nvSpPr>
        <p:spPr>
          <a:xfrm>
            <a:off x="696641" y="63092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</a:t>
            </a:r>
            <a:r>
              <a:rPr lang="en-US" dirty="0"/>
              <a:t> </a:t>
            </a:r>
            <a:r>
              <a:rPr lang="ru-RU" dirty="0"/>
              <a:t>3 – Подключенная БД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F574C-A02B-43CE-AFA7-054E068BA429}"/>
              </a:ext>
            </a:extLst>
          </p:cNvPr>
          <p:cNvSpPr txBox="1"/>
          <p:nvPr/>
        </p:nvSpPr>
        <p:spPr>
          <a:xfrm>
            <a:off x="4741333" y="5071533"/>
            <a:ext cx="30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4 – Таблица </a:t>
            </a:r>
            <a:r>
              <a:rPr lang="en-US" dirty="0"/>
              <a:t>Clients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D283F-1C0C-4C65-969C-EC2E0FBEF6A1}"/>
              </a:ext>
            </a:extLst>
          </p:cNvPr>
          <p:cNvSpPr txBox="1"/>
          <p:nvPr/>
        </p:nvSpPr>
        <p:spPr>
          <a:xfrm>
            <a:off x="8233288" y="5071533"/>
            <a:ext cx="358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5 – Таблица</a:t>
            </a:r>
            <a:r>
              <a:rPr lang="en-US" dirty="0"/>
              <a:t> </a:t>
            </a:r>
            <a:r>
              <a:rPr lang="en-US" dirty="0" err="1"/>
              <a:t>SportEquipments</a:t>
            </a:r>
            <a:endParaRPr lang="ru-RU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B060-9F27-4B37-B845-C848D132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0200"/>
            <a:ext cx="9905998" cy="7365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день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E8406-9E22-4BCE-B01D-3E879E13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1512"/>
            <a:ext cx="9905999" cy="48096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Во второй день мы создали </a:t>
            </a:r>
            <a:r>
              <a:rPr lang="en-US" dirty="0" err="1">
                <a:solidFill>
                  <a:schemeClr val="bg1"/>
                </a:solidFill>
              </a:rPr>
              <a:t>ClientsController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SportEquipmentsController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2D5771-7AA5-4751-B259-B18C5396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1594713"/>
            <a:ext cx="3904722" cy="4518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4E8975-AFCF-47B8-897F-37667927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03" y="1594712"/>
            <a:ext cx="3788746" cy="451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2B2FD-6855-47BD-B7BB-2FAD0EF05044}"/>
              </a:ext>
            </a:extLst>
          </p:cNvPr>
          <p:cNvSpPr txBox="1"/>
          <p:nvPr/>
        </p:nvSpPr>
        <p:spPr>
          <a:xfrm>
            <a:off x="1329267" y="6251381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6 - </a:t>
            </a:r>
            <a:r>
              <a:rPr lang="en-US" dirty="0" err="1"/>
              <a:t>ClientsController</a:t>
            </a:r>
            <a:r>
              <a:rPr lang="ru-RU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636AD-B9DD-4F1C-BA32-87ADAB9E7E21}"/>
              </a:ext>
            </a:extLst>
          </p:cNvPr>
          <p:cNvSpPr txBox="1"/>
          <p:nvPr/>
        </p:nvSpPr>
        <p:spPr>
          <a:xfrm>
            <a:off x="6740503" y="6251381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7 - </a:t>
            </a:r>
            <a:r>
              <a:rPr lang="en-US" dirty="0" err="1"/>
              <a:t>SportEquipmentsController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7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FE17E6-957B-4C0B-A5D5-626C2EEC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000"/>
            <a:ext cx="9905999" cy="55372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Создали репозиторий на </a:t>
            </a:r>
            <a:r>
              <a:rPr lang="en-US" dirty="0">
                <a:solidFill>
                  <a:schemeClr val="bg1"/>
                </a:solidFill>
              </a:rPr>
              <a:t>GitHub</a:t>
            </a:r>
            <a:r>
              <a:rPr lang="ru-RU" dirty="0">
                <a:solidFill>
                  <a:schemeClr val="bg1"/>
                </a:solidFill>
              </a:rPr>
              <a:t>, добавили свои ветки </a:t>
            </a:r>
            <a:r>
              <a:rPr lang="en-US" dirty="0">
                <a:solidFill>
                  <a:schemeClr val="bg1"/>
                </a:solidFill>
              </a:rPr>
              <a:t>dev1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dev2</a:t>
            </a:r>
            <a:r>
              <a:rPr lang="ru-RU" dirty="0">
                <a:solidFill>
                  <a:schemeClr val="bg1"/>
                </a:solidFill>
              </a:rPr>
              <a:t>, залили в них свои контроллеры, после чего совместили их в ветке </a:t>
            </a:r>
            <a:r>
              <a:rPr lang="en-US" dirty="0">
                <a:solidFill>
                  <a:schemeClr val="bg1"/>
                </a:solidFill>
              </a:rPr>
              <a:t>master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6030CA-67B2-4383-AC4B-18FC1541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63968"/>
            <a:ext cx="3141291" cy="33520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D14596-2BE0-4D3C-A27C-ABAF60C8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11" y="1363969"/>
            <a:ext cx="6624288" cy="335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7A839-4406-4678-9392-2A883D2DA317}"/>
              </a:ext>
            </a:extLst>
          </p:cNvPr>
          <p:cNvSpPr txBox="1"/>
          <p:nvPr/>
        </p:nvSpPr>
        <p:spPr>
          <a:xfrm>
            <a:off x="1236133" y="488427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8 – Созданные ветки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EBF5B-8655-4997-8B31-E14A5867C3D8}"/>
              </a:ext>
            </a:extLst>
          </p:cNvPr>
          <p:cNvSpPr txBox="1"/>
          <p:nvPr/>
        </p:nvSpPr>
        <p:spPr>
          <a:xfrm>
            <a:off x="4495800" y="4884277"/>
            <a:ext cx="65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9 – Репозиторий  </a:t>
            </a:r>
          </a:p>
        </p:txBody>
      </p:sp>
    </p:spTree>
    <p:extLst>
      <p:ext uri="{BB962C8B-B14F-4D97-AF65-F5344CB8AC3E}">
        <p14:creationId xmlns:p14="http://schemas.microsoft.com/office/powerpoint/2010/main" val="231422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8EAD9-8302-4A17-BD0E-EEE93CD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83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3 день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AC234-35A3-499F-B7B4-C6048CC1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0667"/>
            <a:ext cx="9905999" cy="469053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третий день мы создали 2 проект </a:t>
            </a:r>
            <a:r>
              <a:rPr lang="en-US" dirty="0" err="1">
                <a:solidFill>
                  <a:schemeClr val="bg1"/>
                </a:solidFill>
              </a:rPr>
              <a:t>Klient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 котором начали создавать клиента.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AFAF2C-2D78-412D-BD59-1AE0162F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27" y="1828791"/>
            <a:ext cx="3972479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452BA-D7E9-4E80-8D16-12BF2B6CA705}"/>
              </a:ext>
            </a:extLst>
          </p:cNvPr>
          <p:cNvSpPr txBox="1"/>
          <p:nvPr/>
        </p:nvSpPr>
        <p:spPr>
          <a:xfrm>
            <a:off x="3838827" y="6358467"/>
            <a:ext cx="39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10 – Проект </a:t>
            </a:r>
            <a:r>
              <a:rPr lang="en-US" dirty="0" err="1"/>
              <a:t>Klient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90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054EA-948A-4544-BF60-CF3963A9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4 день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A8B16-DCFE-4D8E-8BAE-B637BE50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четвёртый день мы доработали клиента К</a:t>
            </a:r>
            <a:r>
              <a:rPr lang="en-US" dirty="0" err="1">
                <a:solidFill>
                  <a:schemeClr val="bg1"/>
                </a:solidFill>
              </a:rPr>
              <a:t>lient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466A0B-30D7-46C6-B316-D69C7B1E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6" y="1515080"/>
            <a:ext cx="4001304" cy="48339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8DE6E8-5D99-404B-936A-9F1DB724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77" y="1515080"/>
            <a:ext cx="3820276" cy="4833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C92036-0512-429B-8BB5-AEF57860D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877" y="1515080"/>
            <a:ext cx="3354897" cy="4833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2380F3-AC6B-4DE8-BE6B-E70712496080}"/>
              </a:ext>
            </a:extLst>
          </p:cNvPr>
          <p:cNvSpPr txBox="1"/>
          <p:nvPr/>
        </p:nvSpPr>
        <p:spPr>
          <a:xfrm>
            <a:off x="3096444" y="6349042"/>
            <a:ext cx="66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11 - </a:t>
            </a:r>
            <a:r>
              <a:rPr lang="en-US" dirty="0" err="1"/>
              <a:t>ClientsUserControlViewModel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53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167B6C-62C3-447D-81B2-B3FEEA09C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826" y="3725984"/>
            <a:ext cx="5992061" cy="254353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9A3931-C500-43D6-9145-5B88A469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2" y="161644"/>
            <a:ext cx="6072707" cy="31649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C005E0-5B8B-46BD-926F-2A89E8D8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152" y="161644"/>
            <a:ext cx="5637471" cy="3164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4EC4F-2472-47D7-B2A6-8D990FA9BB3E}"/>
              </a:ext>
            </a:extLst>
          </p:cNvPr>
          <p:cNvSpPr txBox="1"/>
          <p:nvPr/>
        </p:nvSpPr>
        <p:spPr>
          <a:xfrm>
            <a:off x="431800" y="3326624"/>
            <a:ext cx="54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12 -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DB556-6246-459B-8D29-73E3C1BB32C7}"/>
              </a:ext>
            </a:extLst>
          </p:cNvPr>
          <p:cNvSpPr txBox="1"/>
          <p:nvPr/>
        </p:nvSpPr>
        <p:spPr>
          <a:xfrm>
            <a:off x="6654800" y="332931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13 - </a:t>
            </a:r>
            <a:r>
              <a:rPr lang="en-US" dirty="0" err="1"/>
              <a:t>ClientsUserControl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81319-0AE6-400D-8161-CFA38131A404}"/>
              </a:ext>
            </a:extLst>
          </p:cNvPr>
          <p:cNvSpPr txBox="1"/>
          <p:nvPr/>
        </p:nvSpPr>
        <p:spPr>
          <a:xfrm>
            <a:off x="3414189" y="6373190"/>
            <a:ext cx="575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14 - </a:t>
            </a:r>
            <a:r>
              <a:rPr lang="en-US" dirty="0" err="1"/>
              <a:t>MainWindowViewModel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48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5F9E5A-8E76-4AFD-846A-EA1FB202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2338"/>
            <a:ext cx="9905999" cy="54388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Далее мы создали ветку </a:t>
            </a:r>
            <a:r>
              <a:rPr lang="en-US" dirty="0">
                <a:solidFill>
                  <a:schemeClr val="bg1"/>
                </a:solidFill>
              </a:rPr>
              <a:t>dev3</a:t>
            </a:r>
            <a:r>
              <a:rPr lang="ru-RU" dirty="0">
                <a:solidFill>
                  <a:schemeClr val="bg1"/>
                </a:solidFill>
              </a:rPr>
              <a:t>, куда отправили проект.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E8C5E4-08FF-4C45-875C-1C836C7F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6" y="1204562"/>
            <a:ext cx="10706100" cy="1781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ABBBF-5920-41FE-8E0F-DBAC348C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32" y="3429000"/>
            <a:ext cx="2952750" cy="270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E40FF-886A-49F5-AF2B-649C82ABFD76}"/>
              </a:ext>
            </a:extLst>
          </p:cNvPr>
          <p:cNvSpPr txBox="1"/>
          <p:nvPr/>
        </p:nvSpPr>
        <p:spPr>
          <a:xfrm>
            <a:off x="2944536" y="3103927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15 – Ветка</a:t>
            </a:r>
            <a:r>
              <a:rPr lang="en-US" dirty="0"/>
              <a:t> dev3</a:t>
            </a:r>
            <a:r>
              <a:rPr lang="ru-RU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C3DA5-FB43-4570-BC8E-5A33471ADA1B}"/>
              </a:ext>
            </a:extLst>
          </p:cNvPr>
          <p:cNvSpPr txBox="1"/>
          <p:nvPr/>
        </p:nvSpPr>
        <p:spPr>
          <a:xfrm>
            <a:off x="3494014" y="6127459"/>
            <a:ext cx="42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16 – Все ветки</a:t>
            </a:r>
          </a:p>
        </p:txBody>
      </p:sp>
    </p:spTree>
    <p:extLst>
      <p:ext uri="{BB962C8B-B14F-4D97-AF65-F5344CB8AC3E}">
        <p14:creationId xmlns:p14="http://schemas.microsoft.com/office/powerpoint/2010/main" val="48520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91</TotalTime>
  <Words>257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Контур</vt:lpstr>
      <vt:lpstr>Учебная практика УП.03. Создание Информационной системы «Спортзал»</vt:lpstr>
      <vt:lpstr>1 день</vt:lpstr>
      <vt:lpstr>Visual Studio</vt:lpstr>
      <vt:lpstr>2 день</vt:lpstr>
      <vt:lpstr>Презентация PowerPoint</vt:lpstr>
      <vt:lpstr>3 день</vt:lpstr>
      <vt:lpstr>4 день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УП.03</dc:title>
  <dc:creator>Студент</dc:creator>
  <cp:lastModifiedBy>Пользователь</cp:lastModifiedBy>
  <cp:revision>14</cp:revision>
  <dcterms:created xsi:type="dcterms:W3CDTF">2023-11-22T04:35:45Z</dcterms:created>
  <dcterms:modified xsi:type="dcterms:W3CDTF">2023-11-23T13:57:56Z</dcterms:modified>
</cp:coreProperties>
</file>