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74" d="100"/>
          <a:sy n="74" d="100"/>
        </p:scale>
        <p:origin x="12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1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29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3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2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9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8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4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2413-5053-4A39-8B0D-54AB9E1AFA7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/>
              <a:t>INVESTMENT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A Detailed Project Report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IN" sz="2200" b="1" i="0" u="none" strike="noStrike" kern="1200" cap="none" spc="10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ohammad</a:t>
            </a:r>
            <a:r>
              <a:rPr kumimoji="0" lang="en-IN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Nehal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7429520" y="6215082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 err="1">
                <a:latin typeface="Arial" pitchFamily="34" charset="0"/>
                <a:cs typeface="Arial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Sector Investment Wise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988840"/>
            <a:ext cx="4357718" cy="410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Investment in term of years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853755"/>
            <a:ext cx="4615945" cy="424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Total Investment In a Sector </a:t>
            </a:r>
            <a:r>
              <a:rPr lang="en-IN" dirty="0" err="1"/>
              <a:t>YearWise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808" y="2016125"/>
            <a:ext cx="6350710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Year Wise Investment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80518" y="2016125"/>
            <a:ext cx="6297290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dirty="0"/>
              <a:t>Sector Wise Analysis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72742" y="2016125"/>
            <a:ext cx="6512841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152400"/>
            <a:ext cx="6543692" cy="1219200"/>
          </a:xfrm>
        </p:spPr>
        <p:txBody>
          <a:bodyPr/>
          <a:lstStyle/>
          <a:p>
            <a:r>
              <a:rPr lang="en-IN" dirty="0"/>
              <a:t>Year Wise Analysis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69794" y="2016125"/>
            <a:ext cx="6318738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612" y="1857364"/>
            <a:ext cx="5972188" cy="1571636"/>
          </a:xfrm>
        </p:spPr>
        <p:txBody>
          <a:bodyPr/>
          <a:lstStyle/>
          <a:p>
            <a:r>
              <a:rPr lang="en-IN" b="1"/>
              <a:t>THANK YOU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/>
              <a:t>PROJECT DETAILS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2571744"/>
          <a:ext cx="790101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  <a:r>
                        <a:rPr lang="en-IN" baseline="0" dirty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: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>
                <a:latin typeface="Verdana"/>
                <a:cs typeface="Verdana"/>
              </a:rPr>
              <a:t>The </a:t>
            </a:r>
            <a:r>
              <a:rPr lang="en-US" sz="2400" spc="70" dirty="0">
                <a:latin typeface="Verdana"/>
                <a:cs typeface="Verdana"/>
              </a:rPr>
              <a:t>goal </a:t>
            </a:r>
            <a:r>
              <a:rPr lang="en-US" sz="2400" spc="10" dirty="0">
                <a:latin typeface="Verdana"/>
                <a:cs typeface="Verdana"/>
              </a:rPr>
              <a:t>of </a:t>
            </a:r>
            <a:r>
              <a:rPr lang="en-US" sz="2400" spc="-204" dirty="0">
                <a:latin typeface="Verdana"/>
                <a:cs typeface="Verdana"/>
              </a:rPr>
              <a:t>this </a:t>
            </a:r>
            <a:r>
              <a:rPr lang="en-US" sz="2400" spc="-20" dirty="0">
                <a:latin typeface="Verdana"/>
                <a:cs typeface="Verdana"/>
              </a:rPr>
              <a:t>project </a:t>
            </a:r>
            <a:r>
              <a:rPr lang="en-US" sz="2400" spc="-295" dirty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>
                <a:latin typeface="Verdana"/>
                <a:cs typeface="Verdana"/>
              </a:rPr>
              <a:t> from the given dataset.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/>
          </a:p>
          <a:p>
            <a:r>
              <a:rPr lang="en-US" sz="1600" dirty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/>
              <a:t>Sector-wise investment analysis </a:t>
            </a:r>
          </a:p>
          <a:p>
            <a:r>
              <a:rPr lang="en-US" sz="1600" dirty="0"/>
              <a:t>Year-wise investment analysis </a:t>
            </a:r>
          </a:p>
          <a:p>
            <a:endParaRPr lang="en-US" sz="1600" dirty="0"/>
          </a:p>
          <a:p>
            <a:r>
              <a:rPr lang="en-US" sz="1600" dirty="0"/>
              <a:t>Find key metrics and factors and show the meaningful relationships between attributes.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3174" y="152400"/>
            <a:ext cx="6043626" cy="1219200"/>
          </a:xfrm>
        </p:spPr>
        <p:txBody>
          <a:bodyPr/>
          <a:lstStyle/>
          <a:p>
            <a:r>
              <a:rPr lang="en-IN" b="1" dirty="0"/>
              <a:t>Architecture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6AEBE-0F42-2B31-89E4-0710543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2427397"/>
            <a:ext cx="6572250" cy="26270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parameters are important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spc="10" dirty="0">
                <a:solidFill>
                  <a:srgbClr val="23292E"/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lang="en-US" sz="1400" spc="65" dirty="0">
                <a:solidFill>
                  <a:srgbClr val="23292E"/>
                </a:solidFill>
                <a:latin typeface="Verdana"/>
                <a:cs typeface="Tahoma"/>
              </a:rPr>
              <a:t>In the 1</a:t>
            </a:r>
            <a:r>
              <a:rPr lang="en-US" sz="1400" spc="65" baseline="30000" dirty="0">
                <a:solidFill>
                  <a:srgbClr val="23292E"/>
                </a:solidFill>
                <a:latin typeface="Verdana"/>
                <a:cs typeface="Tahoma"/>
              </a:rPr>
              <a:t>st</a:t>
            </a:r>
            <a:r>
              <a:rPr lang="en-US" sz="1400" spc="65" dirty="0">
                <a:solidFill>
                  <a:srgbClr val="23292E"/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400" dirty="0">
              <a:latin typeface="Verdana"/>
              <a:cs typeface="Verdana"/>
            </a:endParaRPr>
          </a:p>
          <a:p>
            <a:endParaRPr lang="en-IN" dirty="0"/>
          </a:p>
          <a:p>
            <a:r>
              <a:rPr lang="en-US" sz="1400" b="1" spc="-75" dirty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400" spc="-75" dirty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400" spc="-75" baseline="30000" dirty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400" spc="-75" dirty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400" dirty="0"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6050" y="1285860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/>
              <a:t>Totals Sectors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3054D-4DB3-A188-F6FC-7EF72260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3440328"/>
            <a:ext cx="6572250" cy="601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0166" y="152400"/>
            <a:ext cx="7186634" cy="1219200"/>
          </a:xfrm>
        </p:spPr>
        <p:txBody>
          <a:bodyPr/>
          <a:lstStyle/>
          <a:p>
            <a:r>
              <a:rPr lang="en-IN" b="1" dirty="0"/>
              <a:t>Total Investment Year Wise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86738" y="2016125"/>
            <a:ext cx="6084850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5918" y="152400"/>
            <a:ext cx="6900882" cy="1219200"/>
          </a:xfrm>
        </p:spPr>
        <p:txBody>
          <a:bodyPr/>
          <a:lstStyle/>
          <a:p>
            <a:r>
              <a:rPr lang="en-IN" b="1" dirty="0"/>
              <a:t>Other Observations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Maximum investment is done in SERVICES SECTOR in 2016-17 whereas minimum investment is done in COIR.</a:t>
            </a:r>
          </a:p>
          <a:p>
            <a:endParaRPr lang="en-IN" sz="1600" dirty="0"/>
          </a:p>
          <a:p>
            <a:r>
              <a:rPr lang="en-US" sz="1600" dirty="0"/>
              <a:t>It is also observed in 2000-01, There are 23 sectors in which no investment is done which is also maximum of no investment in any year.</a:t>
            </a:r>
            <a:endParaRPr lang="en-IN" sz="1600" dirty="0"/>
          </a:p>
          <a:p>
            <a:endParaRPr lang="en-IN" sz="1600" dirty="0"/>
          </a:p>
          <a:p>
            <a:r>
              <a:rPr lang="en-US" sz="1600" dirty="0"/>
              <a:t>Out of 63 sectors, In 36 sectors average investment is under 100.</a:t>
            </a:r>
            <a:endParaRPr lang="en-IN" sz="16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313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Gill Sans MT</vt:lpstr>
      <vt:lpstr>Lucida Sans Unicode</vt:lpstr>
      <vt:lpstr>Tahoma</vt:lpstr>
      <vt:lpstr>Verdana</vt:lpstr>
      <vt:lpstr>Wingdings 2</vt:lpstr>
      <vt:lpstr>Gallery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Totals Sectors </vt:lpstr>
      <vt:lpstr>Total Investment Year Wise</vt:lpstr>
      <vt:lpstr>Other Observations</vt:lpstr>
      <vt:lpstr>Top 5 Sector Investment Wise</vt:lpstr>
      <vt:lpstr>Top 5 Investment in term of years</vt:lpstr>
      <vt:lpstr>Total Investment In a Sector YearWise</vt:lpstr>
      <vt:lpstr>Year Wise Investment</vt:lpstr>
      <vt:lpstr>Sector Wise Analysis</vt:lpstr>
      <vt:lpstr>Year Wise Analysis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Mohammad Nehal</cp:lastModifiedBy>
  <cp:revision>9</cp:revision>
  <dcterms:created xsi:type="dcterms:W3CDTF">2022-08-08T15:56:42Z</dcterms:created>
  <dcterms:modified xsi:type="dcterms:W3CDTF">2023-07-24T18:52:05Z</dcterms:modified>
</cp:coreProperties>
</file>