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B8C4ECD-EC91-434D-AB79-9251F9DFA97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Road Accidents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2AA58EF-F5EC-40B4-B1CF-4F919ABB3A6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14-01-2025 20:41:38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C1F67A10-E8CD-4627-A8DF-F78693F6ED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2025-01-14T15:11:39Z</dcterms:created>
  <dcterms:modified xsi:type="dcterms:W3CDTF">2025-01-14T15:11:39Z</dcterms:modified>
</cp:coreProperties>
</file>