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5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DD6DD-C8E9-403A-A394-EB39576EFC2F}" type="datetimeFigureOut">
              <a:rPr lang="en-PH" smtClean="0"/>
              <a:t>2 Feb 2025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8C066831-E1CA-4BEA-A701-F2EFF3F20735}" type="slidenum">
              <a:rPr lang="en-PH" smtClean="0"/>
              <a:t>‹#›</a:t>
            </a:fld>
            <a:endParaRPr lang="en-PH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6640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DD6DD-C8E9-403A-A394-EB39576EFC2F}" type="datetimeFigureOut">
              <a:rPr lang="en-PH" smtClean="0"/>
              <a:t>2 Feb 2025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66831-E1CA-4BEA-A701-F2EFF3F20735}" type="slidenum">
              <a:rPr lang="en-PH" smtClean="0"/>
              <a:t>‹#›</a:t>
            </a:fld>
            <a:endParaRPr lang="en-PH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695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DD6DD-C8E9-403A-A394-EB39576EFC2F}" type="datetimeFigureOut">
              <a:rPr lang="en-PH" smtClean="0"/>
              <a:t>2 Feb 2025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66831-E1CA-4BEA-A701-F2EFF3F20735}" type="slidenum">
              <a:rPr lang="en-PH" smtClean="0"/>
              <a:t>‹#›</a:t>
            </a:fld>
            <a:endParaRPr lang="en-PH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4837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DD6DD-C8E9-403A-A394-EB39576EFC2F}" type="datetimeFigureOut">
              <a:rPr lang="en-PH" smtClean="0"/>
              <a:t>2 Feb 2025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66831-E1CA-4BEA-A701-F2EFF3F20735}" type="slidenum">
              <a:rPr lang="en-PH" smtClean="0"/>
              <a:t>‹#›</a:t>
            </a:fld>
            <a:endParaRPr lang="en-PH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8082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DD6DD-C8E9-403A-A394-EB39576EFC2F}" type="datetimeFigureOut">
              <a:rPr lang="en-PH" smtClean="0"/>
              <a:t>2 Feb 2025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66831-E1CA-4BEA-A701-F2EFF3F20735}" type="slidenum">
              <a:rPr lang="en-PH" smtClean="0"/>
              <a:t>‹#›</a:t>
            </a:fld>
            <a:endParaRPr lang="en-PH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0424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DD6DD-C8E9-403A-A394-EB39576EFC2F}" type="datetimeFigureOut">
              <a:rPr lang="en-PH" smtClean="0"/>
              <a:t>2 Feb 2025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66831-E1CA-4BEA-A701-F2EFF3F20735}" type="slidenum">
              <a:rPr lang="en-PH" smtClean="0"/>
              <a:t>‹#›</a:t>
            </a:fld>
            <a:endParaRPr lang="en-PH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7106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DD6DD-C8E9-403A-A394-EB39576EFC2F}" type="datetimeFigureOut">
              <a:rPr lang="en-PH" smtClean="0"/>
              <a:t>2 Feb 2025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66831-E1CA-4BEA-A701-F2EFF3F20735}" type="slidenum">
              <a:rPr lang="en-PH" smtClean="0"/>
              <a:t>‹#›</a:t>
            </a:fld>
            <a:endParaRPr lang="en-PH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3654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DD6DD-C8E9-403A-A394-EB39576EFC2F}" type="datetimeFigureOut">
              <a:rPr lang="en-PH" smtClean="0"/>
              <a:t>2 Feb 2025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66831-E1CA-4BEA-A701-F2EFF3F20735}" type="slidenum">
              <a:rPr lang="en-PH" smtClean="0"/>
              <a:t>‹#›</a:t>
            </a:fld>
            <a:endParaRPr lang="en-PH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9311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DD6DD-C8E9-403A-A394-EB39576EFC2F}" type="datetimeFigureOut">
              <a:rPr lang="en-PH" smtClean="0"/>
              <a:t>2 Feb 2025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66831-E1CA-4BEA-A701-F2EFF3F2073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02607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DD6DD-C8E9-403A-A394-EB39576EFC2F}" type="datetimeFigureOut">
              <a:rPr lang="en-PH" smtClean="0"/>
              <a:t>2 Feb 2025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66831-E1CA-4BEA-A701-F2EFF3F20735}" type="slidenum">
              <a:rPr lang="en-PH" smtClean="0"/>
              <a:t>‹#›</a:t>
            </a:fld>
            <a:endParaRPr lang="en-PH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4556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5D9DD6DD-C8E9-403A-A394-EB39576EFC2F}" type="datetimeFigureOut">
              <a:rPr lang="en-PH" smtClean="0"/>
              <a:t>2 Feb 2025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66831-E1CA-4BEA-A701-F2EFF3F20735}" type="slidenum">
              <a:rPr lang="en-PH" smtClean="0"/>
              <a:t>‹#›</a:t>
            </a:fld>
            <a:endParaRPr lang="en-PH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6308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9DD6DD-C8E9-403A-A394-EB39576EFC2F}" type="datetimeFigureOut">
              <a:rPr lang="en-PH" smtClean="0"/>
              <a:t>2 Feb 2025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8C066831-E1CA-4BEA-A701-F2EFF3F20735}" type="slidenum">
              <a:rPr lang="en-PH" smtClean="0"/>
              <a:t>‹#›</a:t>
            </a:fld>
            <a:endParaRPr lang="en-PH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8085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World Map Connection Images - Free Download on Freepik">
            <a:extLst>
              <a:ext uri="{FF2B5EF4-FFF2-40B4-BE49-F238E27FC236}">
                <a16:creationId xmlns:a16="http://schemas.microsoft.com/office/drawing/2014/main" id="{8AD55521-5B87-D3E1-1245-BFDCE694D3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87" y="318155"/>
            <a:ext cx="11283883" cy="5752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F069668-7177-DAD7-9164-D208FFA964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4144" y="2349175"/>
            <a:ext cx="10904023" cy="977621"/>
          </a:xfrm>
        </p:spPr>
        <p:txBody>
          <a:bodyPr/>
          <a:lstStyle/>
          <a:p>
            <a:r>
              <a:rPr lang="en-US" b="1" cap="none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History of the internet</a:t>
            </a:r>
            <a:endParaRPr lang="en-PH" b="1" cap="none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B70213-340E-182D-5284-F91B86EEFB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4077" y="3219686"/>
            <a:ext cx="8637072" cy="418627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25000" lnSpcReduction="20000"/>
          </a:bodyPr>
          <a:lstStyle/>
          <a:p>
            <a:r>
              <a:rPr lang="en-US" sz="7400" cap="none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From ARPANET to the Modern Web</a:t>
            </a:r>
          </a:p>
          <a:p>
            <a:endParaRPr lang="en-PH" b="1" cap="none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85891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0800B-6BB4-F578-78E7-3E224EB23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"By the end of this lesson, you’ll understand: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2B25B0-8C01-19C5-43A1-6F7B54760A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06767"/>
            <a:ext cx="9603275" cy="345061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✅ </a:t>
            </a:r>
            <a:r>
              <a:rPr lang="en-US" i="1" dirty="0"/>
              <a:t>Who invented the internet?</a:t>
            </a:r>
          </a:p>
          <a:p>
            <a:pPr marL="0" indent="0">
              <a:buNone/>
            </a:pPr>
            <a:r>
              <a:rPr lang="en-US" dirty="0"/>
              <a:t>✅ </a:t>
            </a:r>
            <a:r>
              <a:rPr lang="en-US" i="1" dirty="0"/>
              <a:t>What are </a:t>
            </a:r>
            <a:r>
              <a:rPr lang="en-US" i="1"/>
              <a:t>the development time </a:t>
            </a:r>
            <a:r>
              <a:rPr lang="en-US" i="1" dirty="0"/>
              <a:t>line of internet?</a:t>
            </a:r>
            <a:br>
              <a:rPr lang="en-US" dirty="0"/>
            </a:br>
            <a:r>
              <a:rPr lang="en-US" dirty="0"/>
              <a:t>✅ </a:t>
            </a:r>
            <a:r>
              <a:rPr lang="en-US" i="1" dirty="0"/>
              <a:t>What were the major events that shaped it?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4126304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7EBF1-7B5E-0E0E-2968-F3AB867A2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0917" y="797859"/>
            <a:ext cx="10454219" cy="99508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The Birth of the Internet (1960s - ARPANET Era)</a:t>
            </a:r>
            <a:br>
              <a:rPr lang="en-US" dirty="0"/>
            </a:br>
            <a:r>
              <a:rPr lang="en-US" sz="2700" dirty="0"/>
              <a:t>The Internet Started as a Military Project</a:t>
            </a:r>
            <a:br>
              <a:rPr lang="en-US" dirty="0"/>
            </a:b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D16FDE-225C-4E28-0A50-E24155BFED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3"/>
            <a:ext cx="9603275" cy="2301744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1960s:</a:t>
            </a:r>
            <a:r>
              <a:rPr lang="en-US" dirty="0"/>
              <a:t> U.S. Department of Defense created ARPANET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1969:</a:t>
            </a:r>
            <a:r>
              <a:rPr lang="en-US" dirty="0"/>
              <a:t> First message sent between UCLA and Stanford</a:t>
            </a:r>
          </a:p>
          <a:p>
            <a:r>
              <a:rPr lang="en-US" dirty="0"/>
              <a:t>Purpose: To create a communication network that could survive during war</a:t>
            </a:r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205885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E6C5E-E01A-0E5B-5D4D-A0049BD82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The Internet Takes Shape (1970s)</a:t>
            </a:r>
            <a:br>
              <a:rPr lang="en-US" b="1" dirty="0"/>
            </a:br>
            <a:r>
              <a:rPr lang="en-PH" sz="2700" dirty="0"/>
              <a:t>Email and Protocols</a:t>
            </a:r>
            <a:br>
              <a:rPr lang="en-PH" dirty="0"/>
            </a:br>
            <a:br>
              <a:rPr lang="en-US" b="1" dirty="0"/>
            </a:b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3EC4B5-C930-478D-6C85-8DC47B56DA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1971:</a:t>
            </a:r>
            <a:r>
              <a:rPr lang="en-US" dirty="0"/>
              <a:t> Email invented by Ray Tomlinson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1973:</a:t>
            </a:r>
            <a:r>
              <a:rPr lang="en-US" dirty="0"/>
              <a:t> First international connection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1978:</a:t>
            </a:r>
            <a:r>
              <a:rPr lang="en-US" dirty="0"/>
              <a:t> First spam email sent</a:t>
            </a:r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830026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06D41-22F4-CEFE-25F0-36038A459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The Growth of Networks (1980s)</a:t>
            </a:r>
            <a:br>
              <a:rPr lang="en-US" b="1" dirty="0"/>
            </a:br>
            <a:r>
              <a:rPr lang="en-US" sz="2700" dirty="0"/>
              <a:t>The Internet Becomes More Structured</a:t>
            </a:r>
            <a:br>
              <a:rPr lang="en-US" dirty="0"/>
            </a:b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28116D-D04A-CABE-7987-C927B6F4B4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2672809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1983:</a:t>
            </a:r>
            <a:r>
              <a:rPr lang="en-US" dirty="0"/>
              <a:t> TCP/IP becomes standard protocol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1984:</a:t>
            </a:r>
            <a:r>
              <a:rPr lang="en-US" dirty="0"/>
              <a:t> Domain names introduced (.com, .org, .</a:t>
            </a:r>
            <a:r>
              <a:rPr lang="en-US" dirty="0" err="1"/>
              <a:t>edu</a:t>
            </a:r>
            <a:r>
              <a:rPr lang="en-US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1989:</a:t>
            </a:r>
            <a:r>
              <a:rPr lang="en-US" dirty="0"/>
              <a:t> Tim Berners-Lee proposes the World Wide Web</a:t>
            </a:r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7346290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269F5-B103-7054-5CA6-A27FD36A0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b="1" dirty="0"/>
              <a:t>The Web Revolution (1990s)</a:t>
            </a:r>
            <a:br>
              <a:rPr lang="en-PH" b="1" dirty="0"/>
            </a:br>
            <a:r>
              <a:rPr lang="en-PH" sz="2700" dirty="0"/>
              <a:t>The Internet Goes Public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EED8D0-C996-912C-F731-EB9EED2512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1991:</a:t>
            </a:r>
            <a:r>
              <a:rPr lang="en-US" dirty="0"/>
              <a:t> First website launched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1993:</a:t>
            </a:r>
            <a:r>
              <a:rPr lang="en-US" dirty="0"/>
              <a:t> Mosaic browser makes the web accessible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1995:</a:t>
            </a:r>
            <a:r>
              <a:rPr lang="en-US" dirty="0"/>
              <a:t> Birth of Amazon, eBay, Yahoo</a:t>
            </a:r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655657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8D4F8-866B-88D5-2E82-0E102E63D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The Modern Internet (2000s - Present)</a:t>
            </a:r>
            <a:br>
              <a:rPr lang="en-US" b="1" dirty="0"/>
            </a:br>
            <a:r>
              <a:rPr lang="it-IT" sz="2700" dirty="0"/>
              <a:t>Social Media and Mobile Internet</a:t>
            </a:r>
            <a:br>
              <a:rPr lang="it-IT" dirty="0"/>
            </a:b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252A7-F620-41EA-C567-D83FE2C8ED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2004:</a:t>
            </a:r>
            <a:r>
              <a:rPr lang="en-US" dirty="0"/>
              <a:t> Facebook launched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2005:</a:t>
            </a:r>
            <a:r>
              <a:rPr lang="en-US" dirty="0"/>
              <a:t> YouTube changes video sharing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2007:</a:t>
            </a:r>
            <a:r>
              <a:rPr lang="en-US" dirty="0"/>
              <a:t> First iPhone – mobile internet takes off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2010s:</a:t>
            </a:r>
            <a:r>
              <a:rPr lang="en-US" dirty="0"/>
              <a:t> Rise of AI, cloud computing, IoT</a:t>
            </a:r>
          </a:p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259547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8BE91-4C5A-D7A5-08DD-7C40E593B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b="1" dirty="0"/>
              <a:t>Thank You!</a:t>
            </a:r>
            <a:br>
              <a:rPr lang="en-PH" b="1" dirty="0"/>
            </a:b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08C31-6C4B-F4C3-81D0-84E92FFC76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9612818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201</TotalTime>
  <Words>257</Words>
  <Application>Microsoft Office PowerPoint</Application>
  <PresentationFormat>Widescreen</PresentationFormat>
  <Paragraphs>27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Gill Sans MT</vt:lpstr>
      <vt:lpstr>Gallery</vt:lpstr>
      <vt:lpstr>History of the internet</vt:lpstr>
      <vt:lpstr>"By the end of this lesson, you’ll understand:</vt:lpstr>
      <vt:lpstr>The Birth of the Internet (1960s - ARPANET Era) The Internet Started as a Military Project </vt:lpstr>
      <vt:lpstr>The Internet Takes Shape (1970s) Email and Protocols  </vt:lpstr>
      <vt:lpstr>The Growth of Networks (1980s) The Internet Becomes More Structured </vt:lpstr>
      <vt:lpstr>The Web Revolution (1990s) The Internet Goes Public</vt:lpstr>
      <vt:lpstr>The Modern Internet (2000s - Present) Social Media and Mobile Internet </vt:lpstr>
      <vt:lpstr>Thank You!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Christian Paulo  De Vera</dc:creator>
  <cp:lastModifiedBy>Christian Paulo  De Vera</cp:lastModifiedBy>
  <cp:revision>1</cp:revision>
  <dcterms:created xsi:type="dcterms:W3CDTF">2025-02-02T10:48:44Z</dcterms:created>
  <dcterms:modified xsi:type="dcterms:W3CDTF">2025-02-02T14:09:44Z</dcterms:modified>
</cp:coreProperties>
</file>