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D5706-654C-F82E-D2AF-823E821D8361}" v="48" dt="2024-04-14T14:20:42.696"/>
    <p1510:client id="{731B952F-A0A1-79A9-DA1F-4C37E031206A}" v="105" dt="2024-04-14T01:39:42.243"/>
    <p1510:client id="{FAB31DA2-CF0D-C291-B02C-C68CEC862C42}" v="34" dt="2024-04-15T20:56:0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6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4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2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79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00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Presented by: </a:t>
            </a:r>
            <a:r>
              <a:rPr lang="en-US" dirty="0" err="1"/>
              <a:t>ROthmel</a:t>
            </a:r>
            <a:r>
              <a:rPr lang="en-US" dirty="0"/>
              <a:t> Fortune II</a:t>
            </a: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1AB351A8-588F-9468-CB3B-B835111D1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01" r="4038" b="-3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3549C1-7472-631A-E26E-23B03EA8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dirty="0"/>
              <a:t>What is a linked list?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245D5B33-473D-231A-3CB8-2D89FD33D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647699"/>
            <a:ext cx="5562600" cy="55626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8EF4-19FD-055F-E43D-7A0A0584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 is a linked list is a linear data structure consisting of multiple elements (nodes) that each contain a data field and a pointer (reference) to the next element.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0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78D151-52A1-46B3-8374-570DA802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12B206-25E9-4F8B-AED7-8353BA62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49100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42A6D3-8DB2-4EE4-B19A-4C40D070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0990" y="4849100"/>
            <a:ext cx="2366826" cy="20089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73BD45-87D9-44BD-8E6F-A575FFD9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2" idx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849099"/>
            <a:ext cx="3027816" cy="100445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0C29359-A8B5-56CE-44DE-7ABA0202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95894"/>
            <a:ext cx="9144000" cy="1043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Node Structure</a:t>
            </a:r>
          </a:p>
        </p:txBody>
      </p:sp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8832039C-FC6C-353A-5BEC-79ACC6966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58" y="551062"/>
            <a:ext cx="5024345" cy="3768259"/>
          </a:xfrm>
          <a:prstGeom prst="rect">
            <a:avLst/>
          </a:prstGeom>
        </p:spPr>
      </p:pic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41102D3-3B91-E29C-6C07-CD9087BD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92" y="1811855"/>
            <a:ext cx="5388261" cy="1246672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78E38C-83CD-4BC6-893D-662EF9BFA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4849098"/>
            <a:ext cx="339224" cy="20089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65CFDB-63A4-4033-A10B-8444138F6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2420" y="4849097"/>
            <a:ext cx="3309580" cy="1382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5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EEED5-0444-F21E-B157-A757D9F7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'Insert'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E1817EB-569B-F712-AD1F-B7367D4F7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252" y="533400"/>
            <a:ext cx="10539496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EA472-7B17-50C6-5FBB-869AFEFA8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at tail</a:t>
            </a:r>
          </a:p>
        </p:txBody>
      </p:sp>
      <p:pic>
        <p:nvPicPr>
          <p:cNvPr id="2" name="Content Placeholder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3C61DAC-75AA-885E-75BB-C0C9548AE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47559" y="3026345"/>
            <a:ext cx="6346030" cy="292697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9FE80-B782-8843-EA57-A5C3C5071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Insert at index</a:t>
            </a:r>
          </a:p>
        </p:txBody>
      </p:sp>
      <p:pic>
        <p:nvPicPr>
          <p:cNvPr id="7" name="Content Placeholder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FC23896-7C55-34B3-83E7-16F8D8E75D4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94" y="3032261"/>
            <a:ext cx="5845968" cy="2927040"/>
          </a:xfrm>
        </p:spPr>
      </p:pic>
    </p:spTree>
    <p:extLst>
      <p:ext uri="{BB962C8B-B14F-4D97-AF65-F5344CB8AC3E}">
        <p14:creationId xmlns:p14="http://schemas.microsoft.com/office/powerpoint/2010/main" val="384052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CE9DE-1681-D178-011E-77329D9A5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pic>
        <p:nvPicPr>
          <p:cNvPr id="2" name="Content Placeholder 1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4712E9DA-3412-A818-8376-4E439CA529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8" y="3091791"/>
            <a:ext cx="6155531" cy="297466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3FB1A-8779-4AC7-44CD-438CCDDDB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pic>
        <p:nvPicPr>
          <p:cNvPr id="7" name="Content Placeholder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9F63AD02-5F5C-FD3E-6A53-B42DF2CE06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794" y="3091791"/>
            <a:ext cx="6096000" cy="2974665"/>
          </a:xfrm>
        </p:spPr>
      </p:pic>
    </p:spTree>
    <p:extLst>
      <p:ext uri="{BB962C8B-B14F-4D97-AF65-F5344CB8AC3E}">
        <p14:creationId xmlns:p14="http://schemas.microsoft.com/office/powerpoint/2010/main" val="115392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77768" y="0"/>
            <a:ext cx="5014232" cy="6868738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713264 w 4584879"/>
              <a:gd name="connsiteY2" fmla="*/ 6863976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408998"/>
              <a:gd name="connsiteY0" fmla="*/ 4762 h 6868738"/>
              <a:gd name="connsiteX1" fmla="*/ 4408998 w 4408998"/>
              <a:gd name="connsiteY1" fmla="*/ 0 h 6868738"/>
              <a:gd name="connsiteX2" fmla="*/ 2713264 w 4408998"/>
              <a:gd name="connsiteY2" fmla="*/ 6868738 h 6868738"/>
              <a:gd name="connsiteX3" fmla="*/ 0 w 4408998"/>
              <a:gd name="connsiteY3" fmla="*/ 6868738 h 6868738"/>
              <a:gd name="connsiteX4" fmla="*/ 0 w 4408998"/>
              <a:gd name="connsiteY4" fmla="*/ 4762 h 686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998" h="6868738">
                <a:moveTo>
                  <a:pt x="0" y="4762"/>
                </a:moveTo>
                <a:lnTo>
                  <a:pt x="4408998" y="0"/>
                </a:lnTo>
                <a:lnTo>
                  <a:pt x="2713264" y="6868738"/>
                </a:lnTo>
                <a:lnTo>
                  <a:pt x="0" y="6868738"/>
                </a:lnTo>
                <a:lnTo>
                  <a:pt x="0" y="47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3E202-C8A0-ADFB-EE50-F23293F9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3534" y="2745479"/>
            <a:ext cx="3738926" cy="3076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Get </a:t>
            </a:r>
          </a:p>
        </p:txBody>
      </p: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8D4F1D97-2C58-5DC0-7C6A-CD476FB89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963" y="1893191"/>
            <a:ext cx="7414932" cy="276205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5D40F5-A8C4-4952-BCA6-4D0D14F8B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8751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98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9D3F9-6C88-D22A-99DE-D1758B2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The results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D645A62-BDFA-DE8C-71B7-15F76D9DA3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06" y="533400"/>
            <a:ext cx="9629788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1880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_2SEEDS">
      <a:dk1>
        <a:srgbClr val="000000"/>
      </a:dk1>
      <a:lt1>
        <a:srgbClr val="FFFFFF"/>
      </a:lt1>
      <a:dk2>
        <a:srgbClr val="1B2F2F"/>
      </a:dk2>
      <a:lt2>
        <a:srgbClr val="F3F1F0"/>
      </a:lt2>
      <a:accent1>
        <a:srgbClr val="3B9EB1"/>
      </a:accent1>
      <a:accent2>
        <a:srgbClr val="46B196"/>
      </a:accent2>
      <a:accent3>
        <a:srgbClr val="4D7FC3"/>
      </a:accent3>
      <a:accent4>
        <a:srgbClr val="B13B3E"/>
      </a:accent4>
      <a:accent5>
        <a:srgbClr val="C37B4D"/>
      </a:accent5>
      <a:accent6>
        <a:srgbClr val="B19B3B"/>
      </a:accent6>
      <a:hlink>
        <a:srgbClr val="BF564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AngleLinesVTI</vt:lpstr>
      <vt:lpstr>Linked list</vt:lpstr>
      <vt:lpstr>What is a linked list?</vt:lpstr>
      <vt:lpstr>Node Structure</vt:lpstr>
      <vt:lpstr>'Insert'</vt:lpstr>
      <vt:lpstr>PowerPoint Presentation</vt:lpstr>
      <vt:lpstr>PowerPoint Presentation</vt:lpstr>
      <vt:lpstr>Get </vt:lpstr>
      <vt:lpstr>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111</cp:revision>
  <dcterms:created xsi:type="dcterms:W3CDTF">2024-04-14T01:00:05Z</dcterms:created>
  <dcterms:modified xsi:type="dcterms:W3CDTF">2024-04-15T23:05:34Z</dcterms:modified>
</cp:coreProperties>
</file>