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8" d="100"/>
          <a:sy n="88" d="100"/>
        </p:scale>
        <p:origin x="494"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5/31/2020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5/31/2020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5/31/2020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5/31/2020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757</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Mathan, Ravi</cp:lastModifiedBy>
  <cp:revision>5</cp:revision>
  <dcterms:created xsi:type="dcterms:W3CDTF">2020-01-05T08:05:09Z</dcterms:created>
  <dcterms:modified xsi:type="dcterms:W3CDTF">2020-05-31T08:49:11Z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