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66" r:id="rId4"/>
    <p:sldId id="26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61" r:id="rId13"/>
    <p:sldId id="304" r:id="rId14"/>
    <p:sldId id="305" r:id="rId15"/>
    <p:sldId id="308" r:id="rId16"/>
    <p:sldId id="306" r:id="rId17"/>
    <p:sldId id="307" r:id="rId18"/>
    <p:sldId id="309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Hanken Grotesk" panose="020B0604020202020204" charset="0"/>
      <p:regular r:id="rId22"/>
      <p:bold r:id="rId23"/>
      <p:italic r:id="rId24"/>
      <p:boldItalic r:id="rId25"/>
    </p:embeddedFont>
    <p:embeddedFont>
      <p:font typeface="Raleway Black" pitchFamily="2" charset="0"/>
      <p:bold r:id="rId26"/>
      <p:boldItalic r:id="rId27"/>
    </p:embeddedFont>
    <p:embeddedFont>
      <p:font typeface="Raleway Extra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6AECB7-5EFE-47C9-B404-4984D78FA2F2}">
  <a:tblStyle styleId="{1E6AECB7-5EFE-47C9-B404-4984D78FA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968FE-505A-40EF-9937-D363035EC3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11" d="100"/>
          <a:sy n="111" d="100"/>
        </p:scale>
        <p:origin x="547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0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18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09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3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91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47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08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2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7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57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1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20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8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99295" y="3726698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7</a:t>
            </a:r>
            <a:endParaRPr dirty="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FC74897-FD48-ECFC-9D82-673EA0D2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1" y="2475183"/>
            <a:ext cx="6577144" cy="1346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Histori Order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C01690-BB79-A231-1747-888F08EF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48" y="1080514"/>
            <a:ext cx="7290104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7537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Login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6BEB2-1447-3A10-0E0F-92206D18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7" y="1017725"/>
            <a:ext cx="7262226" cy="39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Halaman Home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9D1B0-87FC-07F5-2634-87F52CD4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38" y="1017725"/>
            <a:ext cx="7304123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3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Navigasi Bar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3942F-0291-8DAB-4142-B5798DE6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3" y="1291728"/>
            <a:ext cx="7315834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Halaman Pemesanan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49DC1-6511-E14D-7D47-3E93A675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1" y="1017725"/>
            <a:ext cx="7276138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Halaman Data Barang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09F00-27C8-6421-6921-DA985EC3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46" y="1017725"/>
            <a:ext cx="7297107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 Halaman Data Pelanggan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99B22-A807-7BD4-AF8F-DB393BC4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3" y="1017922"/>
            <a:ext cx="7283113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9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2470682" y="2285400"/>
            <a:ext cx="42026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Terima kasih.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012450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3282174" y="221337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IRFAN ZAIN AZHAR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Tim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1462820" y="1429424"/>
            <a:ext cx="1624078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5210311051</a:t>
            </a:r>
            <a:endParaRPr dirty="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3213150" y="1433024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ADE MAULANA HIDAYAH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3282174" y="3012401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FRANSISKUS ASISI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3759561" y="3798830"/>
            <a:ext cx="4243159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FERNANDO ALFREDO SIMANULLANG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0" name="Google Shape;710;p30">
            <a:extLst>
              <a:ext uri="{FF2B5EF4-FFF2-40B4-BE49-F238E27FC236}">
                <a16:creationId xmlns:a16="http://schemas.microsoft.com/office/drawing/2014/main" id="{1D429D4E-241F-DBA2-8B82-F80311450F4D}"/>
              </a:ext>
            </a:extLst>
          </p:cNvPr>
          <p:cNvSpPr txBox="1">
            <a:spLocks/>
          </p:cNvSpPr>
          <p:nvPr/>
        </p:nvSpPr>
        <p:spPr>
          <a:xfrm>
            <a:off x="1462820" y="2209777"/>
            <a:ext cx="1624078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5210311078</a:t>
            </a:r>
          </a:p>
        </p:txBody>
      </p:sp>
      <p:sp>
        <p:nvSpPr>
          <p:cNvPr id="11" name="Google Shape;710;p30">
            <a:extLst>
              <a:ext uri="{FF2B5EF4-FFF2-40B4-BE49-F238E27FC236}">
                <a16:creationId xmlns:a16="http://schemas.microsoft.com/office/drawing/2014/main" id="{36B4C9EC-B477-9A08-2AF8-3A6EF10B35BD}"/>
              </a:ext>
            </a:extLst>
          </p:cNvPr>
          <p:cNvSpPr txBox="1">
            <a:spLocks/>
          </p:cNvSpPr>
          <p:nvPr/>
        </p:nvSpPr>
        <p:spPr>
          <a:xfrm>
            <a:off x="2087429" y="3795230"/>
            <a:ext cx="1672132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5210311068</a:t>
            </a:r>
          </a:p>
        </p:txBody>
      </p:sp>
      <p:sp>
        <p:nvSpPr>
          <p:cNvPr id="12" name="Google Shape;710;p30">
            <a:extLst>
              <a:ext uri="{FF2B5EF4-FFF2-40B4-BE49-F238E27FC236}">
                <a16:creationId xmlns:a16="http://schemas.microsoft.com/office/drawing/2014/main" id="{ED56484E-CCBD-0559-C6C1-925E532B08D9}"/>
              </a:ext>
            </a:extLst>
          </p:cNvPr>
          <p:cNvSpPr txBox="1">
            <a:spLocks/>
          </p:cNvSpPr>
          <p:nvPr/>
        </p:nvSpPr>
        <p:spPr>
          <a:xfrm>
            <a:off x="1462820" y="3008801"/>
            <a:ext cx="1624078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5210311119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"/>
          <p:cNvSpPr txBox="1">
            <a:spLocks noGrp="1"/>
          </p:cNvSpPr>
          <p:nvPr>
            <p:ph type="title"/>
          </p:nvPr>
        </p:nvSpPr>
        <p:spPr>
          <a:xfrm>
            <a:off x="2101388" y="1218997"/>
            <a:ext cx="5610757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Apa itu Fashion Hub ?</a:t>
            </a:r>
            <a:endParaRPr sz="4000" dirty="0"/>
          </a:p>
        </p:txBody>
      </p:sp>
      <p:sp>
        <p:nvSpPr>
          <p:cNvPr id="891" name="Google Shape;891;p38"/>
          <p:cNvSpPr txBox="1">
            <a:spLocks noGrp="1"/>
          </p:cNvSpPr>
          <p:nvPr>
            <p:ph type="subTitle" idx="1"/>
          </p:nvPr>
        </p:nvSpPr>
        <p:spPr>
          <a:xfrm>
            <a:off x="1540344" y="2273619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FashionHub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toko fashion daring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belanja</a:t>
            </a:r>
            <a:r>
              <a:rPr lang="en-ID" dirty="0"/>
              <a:t> online yang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penjual</a:t>
            </a:r>
            <a:r>
              <a:rPr lang="en-ID" dirty="0"/>
              <a:t> dan </a:t>
            </a:r>
            <a:r>
              <a:rPr lang="en-ID" dirty="0" err="1"/>
              <a:t>pembeli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fashion </a:t>
            </a:r>
            <a:r>
              <a:rPr lang="en-ID" dirty="0" err="1"/>
              <a:t>berkualitas</a:t>
            </a:r>
            <a:r>
              <a:rPr lang="en-ID" dirty="0"/>
              <a:t>. </a:t>
            </a:r>
            <a:r>
              <a:rPr lang="en-ID" dirty="0" err="1"/>
              <a:t>FashionHub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kenyamanan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pemesanan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. </a:t>
            </a:r>
            <a:r>
              <a:rPr lang="en-ID" dirty="0" err="1"/>
              <a:t>Nikmati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terkini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hambatan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 di </a:t>
            </a:r>
            <a:r>
              <a:rPr lang="en-ID" dirty="0" err="1"/>
              <a:t>FashionHub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892" name="Google Shape;892;p38"/>
          <p:cNvSpPr/>
          <p:nvPr/>
        </p:nvSpPr>
        <p:spPr>
          <a:xfrm rot="-5400000">
            <a:off x="1711469" y="158273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38"/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/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Pelanggan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Daftar Akun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6A9125E-19AA-43B8-073E-76833A1F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25" y="1017725"/>
            <a:ext cx="7273949" cy="39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Login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6FBB24-304F-B19D-9041-25995F0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48" y="1017725"/>
            <a:ext cx="7290104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9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Halaman Home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946F3A-7893-D512-83FC-63841B20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46" y="1017725"/>
            <a:ext cx="7297107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34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Navigasi Bar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7C14CD-DABD-3F64-29C7-AFA9901F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3" y="1277279"/>
            <a:ext cx="7315834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35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iew Buat Pesanan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921F27-BC43-39BF-AC22-05E18ED3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1" y="1017725"/>
            <a:ext cx="7276138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0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Anaheim</vt:lpstr>
      <vt:lpstr>Arial</vt:lpstr>
      <vt:lpstr>Raleway Black</vt:lpstr>
      <vt:lpstr>Hanken Grotesk</vt:lpstr>
      <vt:lpstr>Raleway ExtraBold</vt:lpstr>
      <vt:lpstr>Technology Market Research Pitch Deck by Slidesgo</vt:lpstr>
      <vt:lpstr>PowerPoint Presentation</vt:lpstr>
      <vt:lpstr>Anggota Tim</vt:lpstr>
      <vt:lpstr>Apa itu Fashion Hub ?</vt:lpstr>
      <vt:lpstr>Pelanggan</vt:lpstr>
      <vt:lpstr>View Daftar Akun</vt:lpstr>
      <vt:lpstr>View Login</vt:lpstr>
      <vt:lpstr>View Halaman Home</vt:lpstr>
      <vt:lpstr>View Navigasi Bar</vt:lpstr>
      <vt:lpstr>View Buat Pesanan</vt:lpstr>
      <vt:lpstr>View Histori Order</vt:lpstr>
      <vt:lpstr>Admin</vt:lpstr>
      <vt:lpstr>View Login</vt:lpstr>
      <vt:lpstr>View Halaman Home</vt:lpstr>
      <vt:lpstr>View Navigasi Bar</vt:lpstr>
      <vt:lpstr>View Halaman Pemesanan</vt:lpstr>
      <vt:lpstr>View Halaman Data Barang</vt:lpstr>
      <vt:lpstr>View  Halaman Data Pelanggan</vt:lpstr>
      <vt:lpstr>Terima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Fernando Alfredo</cp:lastModifiedBy>
  <cp:revision>1</cp:revision>
  <dcterms:modified xsi:type="dcterms:W3CDTF">2024-01-12T22:37:25Z</dcterms:modified>
</cp:coreProperties>
</file>