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601575" cy="9001125"/>
  <p:notesSz cx="6858000" cy="9144000"/>
  <p:defaultTextStyle>
    <a:defPPr>
      <a:defRPr lang="nl-NL"/>
    </a:defPPr>
    <a:lvl1pPr marL="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28" y="354"/>
      </p:cViewPr>
      <p:guideLst>
        <p:guide orient="horz" pos="283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1"/>
            <a:ext cx="1037005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11" y="1663575"/>
            <a:ext cx="9972087" cy="6737477"/>
          </a:xfrm>
        </p:spPr>
        <p:txBody>
          <a:bodyPr/>
          <a:lstStyle>
            <a:lvl1pPr>
              <a:defRPr sz="1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010" y="264736"/>
            <a:ext cx="8530019" cy="1246309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366" y="310296"/>
            <a:ext cx="1082243" cy="479227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291287" y="275034"/>
            <a:ext cx="905739" cy="566738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360464"/>
            <a:ext cx="2835355" cy="768012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360464"/>
            <a:ext cx="8296037" cy="76801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11" y="1100139"/>
            <a:ext cx="10291287" cy="5800725"/>
          </a:xfrm>
        </p:spPr>
        <p:txBody>
          <a:bodyPr>
            <a:normAutofit/>
          </a:bodyPr>
          <a:lstStyle>
            <a:lvl1pPr>
              <a:defRPr sz="3500"/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09" y="5885356"/>
            <a:ext cx="9976248" cy="1000125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7600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3167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4138"/>
            <a:ext cx="5145643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5880" y="1104138"/>
            <a:ext cx="5147665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009" y="1812227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031679" y="1812225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85" y="518815"/>
            <a:ext cx="4145832" cy="1525191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5985" y="2044006"/>
            <a:ext cx="4145832" cy="575697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60158" y="500064"/>
            <a:ext cx="6615827" cy="78009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6069991"/>
            <a:ext cx="7560945" cy="530835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604" y="500063"/>
            <a:ext cx="8086010" cy="5356919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210" y="6600826"/>
            <a:ext cx="5565695" cy="1800225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  <a:prstGeom prst="rect">
            <a:avLst/>
          </a:prstGeom>
        </p:spPr>
        <p:txBody>
          <a:bodyPr vert="horz" lIns="113157" tIns="56579" rIns="113157" bIns="56579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0139"/>
            <a:ext cx="10291287" cy="5800725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997" y="8601075"/>
            <a:ext cx="9871234" cy="300038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71497" y="7534276"/>
            <a:ext cx="525065" cy="479227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649895" y="7500937"/>
            <a:ext cx="334728" cy="56673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565769" y="6320214"/>
            <a:ext cx="3446584" cy="315040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t>15-1-2015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31570" rtl="0" eaLnBrk="1" latinLnBrk="0" hangingPunct="1">
        <a:spcBef>
          <a:spcPct val="0"/>
        </a:spcBef>
        <a:buNone/>
        <a:defRPr sz="89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24339" indent="-424339" algn="l" defTabSz="113157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919401" indent="-353616" algn="l" defTabSz="1131570" rtl="0" eaLnBrk="1" latinLnBrk="0" hangingPunct="1">
        <a:spcBef>
          <a:spcPct val="20000"/>
        </a:spcBef>
        <a:buFont typeface="Arial" pitchFamily="34" charset="0"/>
        <a:buChar char="˃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46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248" indent="-282893" algn="l" defTabSz="11315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033" indent="-282893" algn="l" defTabSz="11315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81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60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38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173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15469" y="1188194"/>
            <a:ext cx="3744416" cy="504056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1100" b="1" dirty="0" smtClean="0"/>
              <a:t>Tomas </a:t>
            </a:r>
            <a:r>
              <a:rPr lang="nl-NL" sz="1100" b="1" dirty="0" err="1" smtClean="0"/>
              <a:t>Heinsohn</a:t>
            </a:r>
            <a:r>
              <a:rPr lang="nl-NL" sz="1100" b="1" dirty="0" smtClean="0"/>
              <a:t> </a:t>
            </a:r>
            <a:r>
              <a:rPr lang="nl-NL" sz="1100" b="1" dirty="0" err="1" smtClean="0"/>
              <a:t>Huala</a:t>
            </a:r>
            <a:r>
              <a:rPr lang="nl-NL" sz="1100" dirty="0" smtClean="0"/>
              <a:t>	4xxxxxx</a:t>
            </a:r>
          </a:p>
          <a:p>
            <a:pPr marL="0" indent="0" algn="ctr">
              <a:buNone/>
            </a:pPr>
            <a:r>
              <a:rPr lang="nl-NL" sz="1100" b="1" dirty="0" smtClean="0"/>
              <a:t>Remi van der Laan	</a:t>
            </a:r>
            <a:r>
              <a:rPr lang="nl-NL" sz="1100" dirty="0" smtClean="0"/>
              <a:t>	4326156</a:t>
            </a:r>
            <a:endParaRPr lang="nl-NL" sz="11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662832" y="252090"/>
            <a:ext cx="7449690" cy="936104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Licence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540148" y="1260202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540148" y="1836266"/>
            <a:ext cx="3744416" cy="345638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07085" y="2412330"/>
            <a:ext cx="3744416" cy="604867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smtClean="0"/>
              <a:t>We </a:t>
            </a:r>
            <a:r>
              <a:rPr lang="nl-NL" sz="1100" dirty="0" err="1" smtClean="0"/>
              <a:t>improved</a:t>
            </a:r>
            <a:r>
              <a:rPr lang="nl-NL" sz="1100" dirty="0" smtClean="0"/>
              <a:t> the </a:t>
            </a:r>
            <a:r>
              <a:rPr lang="nl-NL" sz="1100" dirty="0" err="1" smtClean="0"/>
              <a:t>accuracy</a:t>
            </a:r>
            <a:r>
              <a:rPr lang="nl-NL" sz="1100" dirty="0" smtClean="0"/>
              <a:t> of the </a:t>
            </a:r>
            <a:r>
              <a:rPr lang="nl-NL" sz="1100" dirty="0" err="1" smtClean="0"/>
              <a:t>license</a:t>
            </a:r>
            <a:r>
              <a:rPr lang="nl-NL" sz="1100" dirty="0" smtClean="0"/>
              <a:t> </a:t>
            </a:r>
            <a:r>
              <a:rPr lang="nl-NL" sz="1100" dirty="0" err="1" smtClean="0"/>
              <a:t>plates</a:t>
            </a:r>
            <a:r>
              <a:rPr lang="nl-NL" sz="1100" dirty="0" smtClean="0"/>
              <a:t> </a:t>
            </a:r>
            <a:r>
              <a:rPr lang="nl-NL" sz="1100" dirty="0" err="1" smtClean="0"/>
              <a:t>shown</a:t>
            </a:r>
            <a:r>
              <a:rPr lang="nl-NL" sz="1100" dirty="0" smtClean="0"/>
              <a:t> in the </a:t>
            </a:r>
            <a:r>
              <a:rPr lang="nl-NL" sz="1100" dirty="0" err="1" smtClean="0"/>
              <a:t>table</a:t>
            </a:r>
            <a:r>
              <a:rPr lang="nl-NL" sz="1100" dirty="0" smtClean="0"/>
              <a:t> </a:t>
            </a:r>
            <a:r>
              <a:rPr lang="nl-NL" sz="1100" dirty="0" err="1" smtClean="0"/>
              <a:t>by</a:t>
            </a:r>
            <a:r>
              <a:rPr lang="nl-NL" sz="1100" dirty="0" smtClean="0"/>
              <a:t> </a:t>
            </a:r>
            <a:r>
              <a:rPr lang="nl-NL" sz="1100" dirty="0" err="1" smtClean="0"/>
              <a:t>counting</a:t>
            </a:r>
            <a:r>
              <a:rPr lang="nl-NL" sz="1100" dirty="0" smtClean="0"/>
              <a:t> </a:t>
            </a:r>
            <a:r>
              <a:rPr lang="nl-NL" sz="1100" dirty="0" err="1" smtClean="0"/>
              <a:t>which</a:t>
            </a:r>
            <a:r>
              <a:rPr lang="nl-NL" sz="1100" dirty="0" smtClean="0"/>
              <a:t> </a:t>
            </a:r>
            <a:r>
              <a:rPr lang="nl-NL" sz="1100" dirty="0" err="1" smtClean="0"/>
              <a:t>license</a:t>
            </a:r>
            <a:r>
              <a:rPr lang="nl-NL" sz="1100" dirty="0" smtClean="0"/>
              <a:t> </a:t>
            </a:r>
            <a:r>
              <a:rPr lang="nl-NL" sz="1100" dirty="0" err="1" smtClean="0"/>
              <a:t>plates</a:t>
            </a:r>
            <a:r>
              <a:rPr lang="nl-NL" sz="1100" dirty="0" smtClean="0"/>
              <a:t> are </a:t>
            </a:r>
            <a:r>
              <a:rPr lang="nl-NL" sz="1100" dirty="0" err="1" smtClean="0"/>
              <a:t>recognized</a:t>
            </a:r>
            <a:r>
              <a:rPr lang="nl-NL" sz="1100" dirty="0" smtClean="0"/>
              <a:t> more </a:t>
            </a:r>
            <a:r>
              <a:rPr lang="nl-NL" sz="1100" dirty="0" err="1" smtClean="0"/>
              <a:t>frequently</a:t>
            </a:r>
            <a:r>
              <a:rPr lang="nl-NL" sz="1100" dirty="0" smtClean="0"/>
              <a:t>. </a:t>
            </a:r>
            <a:r>
              <a:rPr lang="nl-NL" sz="1100" dirty="0" err="1" smtClean="0"/>
              <a:t>If</a:t>
            </a:r>
            <a:r>
              <a:rPr lang="nl-NL" sz="1100" dirty="0" smtClean="0"/>
              <a:t> the </a:t>
            </a:r>
            <a:r>
              <a:rPr lang="nl-NL" sz="1100" dirty="0" err="1" smtClean="0"/>
              <a:t>difference</a:t>
            </a:r>
            <a:r>
              <a:rPr lang="nl-NL" sz="1100" dirty="0" smtClean="0"/>
              <a:t> </a:t>
            </a:r>
            <a:r>
              <a:rPr lang="nl-NL" sz="1100" dirty="0" err="1" smtClean="0"/>
              <a:t>between</a:t>
            </a:r>
            <a:r>
              <a:rPr lang="nl-NL" sz="1100" dirty="0" smtClean="0"/>
              <a:t> a new </a:t>
            </a:r>
            <a:r>
              <a:rPr lang="nl-NL" sz="1100" dirty="0" err="1" smtClean="0"/>
              <a:t>recognized</a:t>
            </a:r>
            <a:r>
              <a:rPr lang="nl-NL" sz="1100" dirty="0" smtClean="0"/>
              <a:t> </a:t>
            </a:r>
            <a:r>
              <a:rPr lang="nl-NL" sz="1100" dirty="0" err="1" smtClean="0"/>
              <a:t>license</a:t>
            </a:r>
            <a:r>
              <a:rPr lang="nl-NL" sz="1100" dirty="0" smtClean="0"/>
              <a:t> </a:t>
            </a:r>
            <a:r>
              <a:rPr lang="nl-NL" sz="1100" dirty="0" err="1" smtClean="0"/>
              <a:t>plate</a:t>
            </a:r>
            <a:r>
              <a:rPr lang="nl-NL" sz="1100" dirty="0" smtClean="0"/>
              <a:t> has 3 or more </a:t>
            </a:r>
            <a:r>
              <a:rPr lang="nl-NL" sz="1100" dirty="0" err="1" smtClean="0"/>
              <a:t>characters</a:t>
            </a:r>
            <a:r>
              <a:rPr lang="nl-NL" sz="1100" dirty="0" smtClean="0"/>
              <a:t> different, </a:t>
            </a:r>
            <a:r>
              <a:rPr lang="nl-NL" sz="1100" dirty="0" err="1" smtClean="0"/>
              <a:t>then</a:t>
            </a:r>
            <a:r>
              <a:rPr lang="nl-NL" sz="1100" dirty="0" smtClean="0"/>
              <a:t> we </a:t>
            </a:r>
            <a:r>
              <a:rPr lang="nl-NL" sz="1100" dirty="0" err="1" smtClean="0"/>
              <a:t>assume</a:t>
            </a:r>
            <a:r>
              <a:rPr lang="nl-NL" sz="1100" dirty="0" smtClean="0"/>
              <a:t> </a:t>
            </a:r>
            <a:r>
              <a:rPr lang="nl-NL" sz="1100" dirty="0" err="1" smtClean="0"/>
              <a:t>it’s</a:t>
            </a:r>
            <a:r>
              <a:rPr lang="nl-NL" sz="1100" dirty="0" smtClean="0"/>
              <a:t> a new </a:t>
            </a:r>
            <a:r>
              <a:rPr lang="nl-NL" sz="1100" dirty="0" err="1" smtClean="0"/>
              <a:t>license</a:t>
            </a:r>
            <a:r>
              <a:rPr lang="nl-NL" sz="1100" dirty="0" smtClean="0"/>
              <a:t> </a:t>
            </a:r>
            <a:r>
              <a:rPr lang="nl-NL" sz="1100" dirty="0" err="1" smtClean="0"/>
              <a:t>plate</a:t>
            </a:r>
            <a:r>
              <a:rPr lang="nl-NL" sz="1100" dirty="0" smtClean="0"/>
              <a:t>.</a:t>
            </a:r>
          </a:p>
          <a:p>
            <a:pPr marL="0" indent="0">
              <a:buNone/>
            </a:pPr>
            <a:r>
              <a:rPr lang="nl-NL" sz="1100" dirty="0" err="1" smtClean="0"/>
              <a:t>Here</a:t>
            </a:r>
            <a:r>
              <a:rPr lang="nl-NL" sz="1100" dirty="0" smtClean="0"/>
              <a:t> is </a:t>
            </a:r>
            <a:r>
              <a:rPr lang="nl-NL" sz="1100" dirty="0" err="1" smtClean="0"/>
              <a:t>how</a:t>
            </a:r>
            <a:r>
              <a:rPr lang="nl-NL" sz="1100" dirty="0" smtClean="0"/>
              <a:t> the </a:t>
            </a:r>
            <a:r>
              <a:rPr lang="nl-NL" sz="1100" dirty="0" err="1" smtClean="0"/>
              <a:t>table</a:t>
            </a:r>
            <a:r>
              <a:rPr lang="nl-NL" sz="1100" dirty="0" smtClean="0"/>
              <a:t> looks </a:t>
            </a:r>
            <a:r>
              <a:rPr lang="nl-NL" sz="1100" dirty="0" err="1" smtClean="0"/>
              <a:t>like</a:t>
            </a:r>
            <a:r>
              <a:rPr lang="nl-NL" sz="1100" dirty="0" smtClean="0"/>
              <a:t> at the moment, </a:t>
            </a:r>
            <a:r>
              <a:rPr lang="nl-NL" sz="1100" dirty="0" err="1" smtClean="0"/>
              <a:t>it’s</a:t>
            </a:r>
            <a:r>
              <a:rPr lang="nl-NL" sz="1100" dirty="0" smtClean="0"/>
              <a:t> a lot cleaner:</a:t>
            </a:r>
          </a:p>
          <a:p>
            <a:pPr marL="0" indent="0">
              <a:buNone/>
            </a:pPr>
            <a:r>
              <a:rPr lang="nl-NL" sz="1100" dirty="0" smtClean="0"/>
              <a:t>&lt;</a:t>
            </a:r>
            <a:r>
              <a:rPr lang="nl-NL" sz="1100" dirty="0" err="1" smtClean="0"/>
              <a:t>table</a:t>
            </a:r>
            <a:r>
              <a:rPr lang="nl-NL" sz="1100" dirty="0" smtClean="0"/>
              <a:t>&gt;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 err="1" smtClean="0"/>
              <a:t>Now</a:t>
            </a:r>
            <a:r>
              <a:rPr lang="nl-NL" sz="1100" dirty="0" smtClean="0"/>
              <a:t> we </a:t>
            </a:r>
            <a:r>
              <a:rPr lang="nl-NL" sz="1100" dirty="0" err="1" smtClean="0"/>
              <a:t>were</a:t>
            </a:r>
            <a:r>
              <a:rPr lang="nl-NL" sz="1100" dirty="0" smtClean="0"/>
              <a:t> </a:t>
            </a:r>
            <a:r>
              <a:rPr lang="nl-NL" sz="1100" dirty="0" err="1" smtClean="0"/>
              <a:t>also</a:t>
            </a:r>
            <a:r>
              <a:rPr lang="nl-NL" sz="1100" dirty="0" smtClean="0"/>
              <a:t> </a:t>
            </a:r>
            <a:r>
              <a:rPr lang="nl-NL" sz="1100" dirty="0" err="1" smtClean="0"/>
              <a:t>able</a:t>
            </a:r>
            <a:r>
              <a:rPr lang="nl-NL" sz="1100" dirty="0" smtClean="0"/>
              <a:t>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compare</a:t>
            </a:r>
            <a:r>
              <a:rPr lang="nl-NL" sz="1100" dirty="0" smtClean="0"/>
              <a:t> </a:t>
            </a:r>
            <a:r>
              <a:rPr lang="nl-NL" sz="1100" dirty="0" err="1" smtClean="0"/>
              <a:t>our</a:t>
            </a:r>
            <a:r>
              <a:rPr lang="nl-NL" sz="1100" dirty="0" smtClean="0"/>
              <a:t> solution </a:t>
            </a:r>
            <a:r>
              <a:rPr lang="nl-NL" sz="1100" dirty="0" err="1" smtClean="0"/>
              <a:t>with</a:t>
            </a:r>
            <a:r>
              <a:rPr lang="nl-NL" sz="1100" dirty="0" smtClean="0"/>
              <a:t> the </a:t>
            </a:r>
            <a:r>
              <a:rPr lang="nl-NL" sz="1100" dirty="0" err="1" smtClean="0"/>
              <a:t>answers</a:t>
            </a:r>
            <a:r>
              <a:rPr lang="nl-NL" sz="1100" dirty="0" smtClean="0"/>
              <a:t>: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 smtClean="0"/>
              <a:t>&lt;</a:t>
            </a:r>
            <a:r>
              <a:rPr lang="nl-NL" sz="1100" dirty="0" err="1" smtClean="0"/>
              <a:t>grade</a:t>
            </a:r>
            <a:r>
              <a:rPr lang="nl-NL" sz="1100" dirty="0" smtClean="0"/>
              <a:t>&gt;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 smtClean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 smtClean="0"/>
              <a:t>We </a:t>
            </a:r>
            <a:r>
              <a:rPr lang="nl-NL" sz="1100" dirty="0" err="1" smtClean="0"/>
              <a:t>almost</a:t>
            </a:r>
            <a:r>
              <a:rPr lang="nl-NL" sz="1100" dirty="0" smtClean="0"/>
              <a:t> have a </a:t>
            </a:r>
            <a:r>
              <a:rPr lang="nl-NL" sz="1100" dirty="0" err="1" smtClean="0"/>
              <a:t>sufficient</a:t>
            </a:r>
            <a:r>
              <a:rPr lang="nl-NL" sz="1100" dirty="0" smtClean="0"/>
              <a:t> </a:t>
            </a:r>
            <a:r>
              <a:rPr lang="nl-NL" sz="1100" dirty="0" err="1" smtClean="0"/>
              <a:t>grade</a:t>
            </a:r>
            <a:r>
              <a:rPr lang="nl-NL" sz="1100" dirty="0" smtClean="0"/>
              <a:t> </a:t>
            </a:r>
            <a:r>
              <a:rPr lang="nl-NL" sz="1100" dirty="0" err="1" smtClean="0"/>
              <a:t>for</a:t>
            </a:r>
            <a:r>
              <a:rPr lang="nl-NL" sz="1100" dirty="0" smtClean="0"/>
              <a:t> the first </a:t>
            </a:r>
            <a:r>
              <a:rPr lang="nl-NL" sz="1100" dirty="0" err="1" smtClean="0"/>
              <a:t>two</a:t>
            </a:r>
            <a:r>
              <a:rPr lang="nl-NL" sz="1100" dirty="0" smtClean="0"/>
              <a:t> </a:t>
            </a:r>
            <a:r>
              <a:rPr lang="nl-NL" sz="1100" dirty="0" err="1" smtClean="0"/>
              <a:t>categories</a:t>
            </a:r>
            <a:r>
              <a:rPr lang="nl-NL" sz="1100" dirty="0" smtClean="0"/>
              <a:t>. We lost a lot of points </a:t>
            </a:r>
            <a:r>
              <a:rPr lang="nl-NL" sz="1100" dirty="0" err="1" smtClean="0"/>
              <a:t>because</a:t>
            </a:r>
            <a:r>
              <a:rPr lang="nl-NL" sz="1100" dirty="0" smtClean="0"/>
              <a:t> the </a:t>
            </a:r>
            <a:r>
              <a:rPr lang="nl-NL" sz="1100" dirty="0" err="1" smtClean="0"/>
              <a:t>dashes</a:t>
            </a:r>
            <a:r>
              <a:rPr lang="nl-NL" sz="1100" dirty="0" smtClean="0"/>
              <a:t> are </a:t>
            </a:r>
            <a:r>
              <a:rPr lang="nl-NL" sz="1100" dirty="0" err="1" smtClean="0"/>
              <a:t>often</a:t>
            </a:r>
            <a:r>
              <a:rPr lang="nl-NL" sz="1100" dirty="0" smtClean="0"/>
              <a:t> are </a:t>
            </a:r>
            <a:r>
              <a:rPr lang="nl-NL" sz="1100" dirty="0" err="1" smtClean="0"/>
              <a:t>misplaced</a:t>
            </a:r>
            <a:r>
              <a:rPr lang="nl-NL" sz="1100" dirty="0" smtClean="0"/>
              <a:t>, but we have a </a:t>
            </a:r>
            <a:r>
              <a:rPr lang="nl-NL" sz="1100" dirty="0" err="1" smtClean="0"/>
              <a:t>good</a:t>
            </a:r>
            <a:r>
              <a:rPr lang="nl-NL" sz="1100" dirty="0" smtClean="0"/>
              <a:t> </a:t>
            </a:r>
            <a:r>
              <a:rPr lang="nl-NL" sz="1100" dirty="0" err="1" smtClean="0"/>
              <a:t>idea</a:t>
            </a:r>
            <a:r>
              <a:rPr lang="nl-NL" sz="1100" dirty="0" smtClean="0"/>
              <a:t> of </a:t>
            </a:r>
            <a:r>
              <a:rPr lang="nl-NL" sz="1100" dirty="0" err="1" smtClean="0"/>
              <a:t>how</a:t>
            </a:r>
            <a:r>
              <a:rPr lang="nl-NL" sz="1100" dirty="0" smtClean="0"/>
              <a:t> </a:t>
            </a:r>
            <a:r>
              <a:rPr lang="nl-NL" sz="1100" dirty="0" err="1" smtClean="0"/>
              <a:t>to</a:t>
            </a:r>
            <a:r>
              <a:rPr lang="nl-NL" sz="1100" dirty="0" smtClean="0"/>
              <a:t> fix </a:t>
            </a:r>
            <a:r>
              <a:rPr lang="nl-NL" sz="1100" dirty="0" err="1" smtClean="0"/>
              <a:t>this</a:t>
            </a:r>
            <a:r>
              <a:rPr lang="nl-NL" sz="1100" dirty="0" smtClean="0"/>
              <a:t>.</a:t>
            </a:r>
            <a:endParaRPr lang="nl-NL" sz="11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461027" y="1260202"/>
            <a:ext cx="374441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Next iteration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461027" y="1908274"/>
            <a:ext cx="3744416" cy="547260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59" y="7884938"/>
            <a:ext cx="3754537" cy="10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07085" y="1836266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Text</a:t>
            </a:r>
            <a:r>
              <a:rPr lang="nl-NL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output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540147" y="183626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15469" y="2412330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461027" y="1908274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0148" y="5364658"/>
            <a:ext cx="3744416" cy="499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552599" y="5796706"/>
            <a:ext cx="3744416" cy="2664296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552598" y="579670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://puu.sh/ey95j/054bd241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9" y="5004618"/>
            <a:ext cx="55911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71</TotalTime>
  <Words>134</Words>
  <Application>Microsoft Office PowerPoint</Application>
  <PresentationFormat>Aangepast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Licence Plate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Remi Verdonk van der Laan</cp:lastModifiedBy>
  <cp:revision>12</cp:revision>
  <dcterms:created xsi:type="dcterms:W3CDTF">2014-12-17T14:54:48Z</dcterms:created>
  <dcterms:modified xsi:type="dcterms:W3CDTF">2015-01-15T14:00:16Z</dcterms:modified>
</cp:coreProperties>
</file>