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601575" cy="9001125"/>
  <p:notesSz cx="6858000" cy="9144000"/>
  <p:defaultTextStyle>
    <a:defPPr>
      <a:defRPr lang="nl-NL"/>
    </a:defPPr>
    <a:lvl1pPr marL="0" algn="l" defTabSz="1131570" rtl="0" eaLnBrk="1" latinLnBrk="0" hangingPunct="1">
      <a:defRPr sz="2200" kern="1200">
        <a:solidFill>
          <a:schemeClr val="tx1"/>
        </a:solidFill>
        <a:latin typeface="+mn-lt"/>
        <a:ea typeface="+mn-ea"/>
        <a:cs typeface="+mn-cs"/>
      </a:defRPr>
    </a:lvl1pPr>
    <a:lvl2pPr marL="565785" algn="l" defTabSz="1131570" rtl="0" eaLnBrk="1" latinLnBrk="0" hangingPunct="1">
      <a:defRPr sz="2200" kern="1200">
        <a:solidFill>
          <a:schemeClr val="tx1"/>
        </a:solidFill>
        <a:latin typeface="+mn-lt"/>
        <a:ea typeface="+mn-ea"/>
        <a:cs typeface="+mn-cs"/>
      </a:defRPr>
    </a:lvl2pPr>
    <a:lvl3pPr marL="1131570" algn="l" defTabSz="1131570" rtl="0" eaLnBrk="1" latinLnBrk="0" hangingPunct="1">
      <a:defRPr sz="2200" kern="1200">
        <a:solidFill>
          <a:schemeClr val="tx1"/>
        </a:solidFill>
        <a:latin typeface="+mn-lt"/>
        <a:ea typeface="+mn-ea"/>
        <a:cs typeface="+mn-cs"/>
      </a:defRPr>
    </a:lvl3pPr>
    <a:lvl4pPr marL="1697355" algn="l" defTabSz="1131570" rtl="0" eaLnBrk="1" latinLnBrk="0" hangingPunct="1">
      <a:defRPr sz="2200" kern="1200">
        <a:solidFill>
          <a:schemeClr val="tx1"/>
        </a:solidFill>
        <a:latin typeface="+mn-lt"/>
        <a:ea typeface="+mn-ea"/>
        <a:cs typeface="+mn-cs"/>
      </a:defRPr>
    </a:lvl4pPr>
    <a:lvl5pPr marL="2263140" algn="l" defTabSz="1131570" rtl="0" eaLnBrk="1" latinLnBrk="0" hangingPunct="1">
      <a:defRPr sz="2200" kern="1200">
        <a:solidFill>
          <a:schemeClr val="tx1"/>
        </a:solidFill>
        <a:latin typeface="+mn-lt"/>
        <a:ea typeface="+mn-ea"/>
        <a:cs typeface="+mn-cs"/>
      </a:defRPr>
    </a:lvl5pPr>
    <a:lvl6pPr marL="2828925" algn="l" defTabSz="1131570" rtl="0" eaLnBrk="1" latinLnBrk="0" hangingPunct="1">
      <a:defRPr sz="2200" kern="1200">
        <a:solidFill>
          <a:schemeClr val="tx1"/>
        </a:solidFill>
        <a:latin typeface="+mn-lt"/>
        <a:ea typeface="+mn-ea"/>
        <a:cs typeface="+mn-cs"/>
      </a:defRPr>
    </a:lvl6pPr>
    <a:lvl7pPr marL="3394710" algn="l" defTabSz="1131570" rtl="0" eaLnBrk="1" latinLnBrk="0" hangingPunct="1">
      <a:defRPr sz="2200" kern="1200">
        <a:solidFill>
          <a:schemeClr val="tx1"/>
        </a:solidFill>
        <a:latin typeface="+mn-lt"/>
        <a:ea typeface="+mn-ea"/>
        <a:cs typeface="+mn-cs"/>
      </a:defRPr>
    </a:lvl7pPr>
    <a:lvl8pPr marL="3960495" algn="l" defTabSz="1131570" rtl="0" eaLnBrk="1" latinLnBrk="0" hangingPunct="1">
      <a:defRPr sz="2200" kern="1200">
        <a:solidFill>
          <a:schemeClr val="tx1"/>
        </a:solidFill>
        <a:latin typeface="+mn-lt"/>
        <a:ea typeface="+mn-ea"/>
        <a:cs typeface="+mn-cs"/>
      </a:defRPr>
    </a:lvl8pPr>
    <a:lvl9pPr marL="4526280" algn="l" defTabSz="1131570" rtl="0" eaLnBrk="1" latinLnBrk="0" hangingPunct="1">
      <a:defRPr sz="2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90" d="100"/>
          <a:sy n="90" d="100"/>
        </p:scale>
        <p:origin x="-480" y="960"/>
      </p:cViewPr>
      <p:guideLst>
        <p:guide orient="horz" pos="2835"/>
        <p:guide pos="3969"/>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1" name="Rectangle 10"/>
          <p:cNvSpPr/>
          <p:nvPr/>
        </p:nvSpPr>
        <p:spPr>
          <a:xfrm>
            <a:off x="2" y="1"/>
            <a:ext cx="1037005" cy="9001125"/>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3157" tIns="56579" rIns="113157" bIns="56579" rtlCol="0" anchor="ctr"/>
          <a:lstStyle/>
          <a:p>
            <a:pPr algn="ctr"/>
            <a:endParaRPr lang="en-US">
              <a:effectLst>
                <a:innerShdw blurRad="63500" dist="50800" dir="18900000">
                  <a:prstClr val="black">
                    <a:alpha val="50000"/>
                  </a:prstClr>
                </a:innerShdw>
              </a:effectLst>
            </a:endParaRPr>
          </a:p>
        </p:txBody>
      </p:sp>
      <p:sp>
        <p:nvSpPr>
          <p:cNvPr id="2" name="Title 1"/>
          <p:cNvSpPr>
            <a:spLocks noGrp="1"/>
          </p:cNvSpPr>
          <p:nvPr>
            <p:ph type="ctrTitle"/>
          </p:nvPr>
        </p:nvSpPr>
        <p:spPr>
          <a:xfrm>
            <a:off x="1676011" y="1663575"/>
            <a:ext cx="9972087" cy="6737477"/>
          </a:xfrm>
        </p:spPr>
        <p:txBody>
          <a:bodyPr/>
          <a:lstStyle>
            <a:lvl1pPr>
              <a:defRPr sz="14200"/>
            </a:lvl1pPr>
          </a:lstStyle>
          <a:p>
            <a:r>
              <a:rPr lang="nl-NL" smtClean="0"/>
              <a:t>Klik om de stijl te bewerken</a:t>
            </a:r>
            <a:endParaRPr lang="en-US" dirty="0"/>
          </a:p>
        </p:txBody>
      </p:sp>
      <p:sp>
        <p:nvSpPr>
          <p:cNvPr id="3" name="Subtitle 2"/>
          <p:cNvSpPr>
            <a:spLocks noGrp="1"/>
          </p:cNvSpPr>
          <p:nvPr>
            <p:ph type="subTitle" idx="1"/>
          </p:nvPr>
        </p:nvSpPr>
        <p:spPr>
          <a:xfrm>
            <a:off x="1676010" y="264736"/>
            <a:ext cx="8530019" cy="1246309"/>
          </a:xfrm>
        </p:spPr>
        <p:txBody>
          <a:bodyPr>
            <a:normAutofit/>
          </a:bodyPr>
          <a:lstStyle>
            <a:lvl1pPr marL="0" indent="0" algn="r">
              <a:buNone/>
              <a:defRPr sz="3000">
                <a:solidFill>
                  <a:schemeClr val="tx2">
                    <a:lumMod val="60000"/>
                    <a:lumOff val="40000"/>
                  </a:schemeClr>
                </a:solidFill>
              </a:defRPr>
            </a:lvl1pPr>
            <a:lvl2pPr marL="565785" indent="0" algn="ctr">
              <a:buNone/>
              <a:defRPr>
                <a:solidFill>
                  <a:schemeClr val="tx1">
                    <a:tint val="75000"/>
                  </a:schemeClr>
                </a:solidFill>
              </a:defRPr>
            </a:lvl2pPr>
            <a:lvl3pPr marL="1131570" indent="0" algn="ctr">
              <a:buNone/>
              <a:defRPr>
                <a:solidFill>
                  <a:schemeClr val="tx1">
                    <a:tint val="75000"/>
                  </a:schemeClr>
                </a:solidFill>
              </a:defRPr>
            </a:lvl3pPr>
            <a:lvl4pPr marL="1697355" indent="0" algn="ctr">
              <a:buNone/>
              <a:defRPr>
                <a:solidFill>
                  <a:schemeClr val="tx1">
                    <a:tint val="75000"/>
                  </a:schemeClr>
                </a:solidFill>
              </a:defRPr>
            </a:lvl4pPr>
            <a:lvl5pPr marL="2263140" indent="0" algn="ctr">
              <a:buNone/>
              <a:defRPr>
                <a:solidFill>
                  <a:schemeClr val="tx1">
                    <a:tint val="75000"/>
                  </a:schemeClr>
                </a:solidFill>
              </a:defRPr>
            </a:lvl5pPr>
            <a:lvl6pPr marL="2828925" indent="0" algn="ctr">
              <a:buNone/>
              <a:defRPr>
                <a:solidFill>
                  <a:schemeClr val="tx1">
                    <a:tint val="75000"/>
                  </a:schemeClr>
                </a:solidFill>
              </a:defRPr>
            </a:lvl6pPr>
            <a:lvl7pPr marL="3394710" indent="0" algn="ctr">
              <a:buNone/>
              <a:defRPr>
                <a:solidFill>
                  <a:schemeClr val="tx1">
                    <a:tint val="75000"/>
                  </a:schemeClr>
                </a:solidFill>
              </a:defRPr>
            </a:lvl7pPr>
            <a:lvl8pPr marL="3960495" indent="0" algn="ctr">
              <a:buNone/>
              <a:defRPr>
                <a:solidFill>
                  <a:schemeClr val="tx1">
                    <a:tint val="75000"/>
                  </a:schemeClr>
                </a:solidFill>
              </a:defRPr>
            </a:lvl8pPr>
            <a:lvl9pPr marL="4526280"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E3903A65-E77A-4CCE-9E24-496910D426DC}" type="datetimeFigureOut">
              <a:rPr lang="nl-NL" smtClean="0"/>
              <a:pPr/>
              <a:t>18-12-2014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a:xfrm>
            <a:off x="11232366" y="310296"/>
            <a:ext cx="1082243" cy="479227"/>
          </a:xfrm>
        </p:spPr>
        <p:txBody>
          <a:bodyPr/>
          <a:lstStyle>
            <a:lvl1pPr>
              <a:defRPr sz="1700"/>
            </a:lvl1pPr>
          </a:lstStyle>
          <a:p>
            <a:fld id="{926D4795-BBD1-4809-94B4-3FD02870940F}" type="slidenum">
              <a:rPr lang="nl-NL" smtClean="0"/>
              <a:pPr/>
              <a:t>‹nr.›</a:t>
            </a:fld>
            <a:endParaRPr lang="nl-NL"/>
          </a:p>
        </p:txBody>
      </p:sp>
      <p:grpSp>
        <p:nvGrpSpPr>
          <p:cNvPr id="7" name="Group 6"/>
          <p:cNvGrpSpPr/>
          <p:nvPr/>
        </p:nvGrpSpPr>
        <p:grpSpPr>
          <a:xfrm>
            <a:off x="10291287" y="275034"/>
            <a:ext cx="905739" cy="566738"/>
            <a:chOff x="7467600" y="209550"/>
            <a:chExt cx="657226" cy="431800"/>
          </a:xfrm>
          <a:solidFill>
            <a:schemeClr val="tx2">
              <a:lumMod val="60000"/>
              <a:lumOff val="40000"/>
            </a:schemeClr>
          </a:solidFill>
        </p:grpSpPr>
        <p:sp>
          <p:nvSpPr>
            <p:cNvPr id="8"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Vertical Text Placeholder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E3903A65-E77A-4CCE-9E24-496910D426DC}" type="datetimeFigureOut">
              <a:rPr lang="nl-NL" smtClean="0"/>
              <a:pPr/>
              <a:t>18-12-2014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36142" y="360464"/>
            <a:ext cx="2835355" cy="7680127"/>
          </a:xfrm>
        </p:spPr>
        <p:txBody>
          <a:bodyPr vert="eaVert"/>
          <a:lstStyle/>
          <a:p>
            <a:r>
              <a:rPr lang="nl-NL" smtClean="0"/>
              <a:t>Klik om de stijl te bewerken</a:t>
            </a:r>
            <a:endParaRPr lang="en-US"/>
          </a:p>
        </p:txBody>
      </p:sp>
      <p:sp>
        <p:nvSpPr>
          <p:cNvPr id="3" name="Vertical Text Placeholder 2"/>
          <p:cNvSpPr>
            <a:spLocks noGrp="1"/>
          </p:cNvSpPr>
          <p:nvPr>
            <p:ph type="body" orient="vert" idx="1"/>
          </p:nvPr>
        </p:nvSpPr>
        <p:spPr>
          <a:xfrm>
            <a:off x="630079" y="360464"/>
            <a:ext cx="8296037" cy="7680127"/>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E3903A65-E77A-4CCE-9E24-496910D426DC}" type="datetimeFigureOut">
              <a:rPr lang="nl-NL" smtClean="0"/>
              <a:pPr/>
              <a:t>18-12-2014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a:xfrm>
            <a:off x="1680211" y="6900862"/>
            <a:ext cx="9976247" cy="1500188"/>
          </a:xfrm>
        </p:spPr>
        <p:txBody>
          <a:bodyPr>
            <a:noAutofit/>
          </a:bodyPr>
          <a:lstStyle>
            <a:lvl1pPr algn="l">
              <a:defRPr sz="8900" baseline="0">
                <a:ln w="12700">
                  <a:solidFill>
                    <a:schemeClr val="tx2"/>
                  </a:solidFill>
                </a:ln>
              </a:defRPr>
            </a:lvl1pPr>
          </a:lstStyle>
          <a:p>
            <a:r>
              <a:rPr lang="nl-NL" smtClean="0"/>
              <a:t>Klik om de stijl te bewerken</a:t>
            </a:r>
            <a:endParaRPr lang="en-US" dirty="0"/>
          </a:p>
        </p:txBody>
      </p:sp>
      <p:sp>
        <p:nvSpPr>
          <p:cNvPr id="3" name="Content Placeholder 2"/>
          <p:cNvSpPr>
            <a:spLocks noGrp="1"/>
          </p:cNvSpPr>
          <p:nvPr>
            <p:ph idx="1"/>
          </p:nvPr>
        </p:nvSpPr>
        <p:spPr>
          <a:xfrm>
            <a:off x="1680211" y="1100139"/>
            <a:ext cx="10291287" cy="5800725"/>
          </a:xfrm>
        </p:spPr>
        <p:txBody>
          <a:bodyPr>
            <a:normAutofit/>
          </a:bodyPr>
          <a:lstStyle>
            <a:lvl1pPr>
              <a:defRPr sz="3500"/>
            </a:lvl1pPr>
            <a:lvl2pPr>
              <a:defRPr sz="2200">
                <a:solidFill>
                  <a:schemeClr val="tx1"/>
                </a:solidFill>
              </a:defRPr>
            </a:lvl2pPr>
            <a:lvl3pPr>
              <a:defRPr sz="2200">
                <a:solidFill>
                  <a:schemeClr val="tx1"/>
                </a:solidFill>
              </a:defRPr>
            </a:lvl3pPr>
            <a:lvl4pPr>
              <a:defRPr sz="2200">
                <a:solidFill>
                  <a:schemeClr val="tx1"/>
                </a:solidFill>
              </a:defRPr>
            </a:lvl4pPr>
            <a:lvl5pPr>
              <a:defRPr sz="2200">
                <a:solidFill>
                  <a:schemeClr val="tx1"/>
                </a:solidFill>
              </a:defRPr>
            </a:lvl5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E3903A65-E77A-4CCE-9E24-496910D426DC}" type="datetimeFigureOut">
              <a:rPr lang="nl-NL" smtClean="0"/>
              <a:pPr/>
              <a:t>18-12-2014</a:t>
            </a:fld>
            <a:endParaRPr lang="nl-NL"/>
          </a:p>
        </p:txBody>
      </p:sp>
      <p:sp>
        <p:nvSpPr>
          <p:cNvPr id="10" name="Slide Number Placeholder 9"/>
          <p:cNvSpPr>
            <a:spLocks noGrp="1"/>
          </p:cNvSpPr>
          <p:nvPr>
            <p:ph type="sldNum" sz="quarter" idx="11"/>
          </p:nvPr>
        </p:nvSpPr>
        <p:spPr/>
        <p:txBody>
          <a:bodyPr/>
          <a:lstStyle/>
          <a:p>
            <a:fld id="{926D4795-BBD1-4809-94B4-3FD02870940F}" type="slidenum">
              <a:rPr lang="nl-NL" smtClean="0"/>
              <a:pPr/>
              <a:t>‹nr.›</a:t>
            </a:fld>
            <a:endParaRPr lang="nl-NL"/>
          </a:p>
        </p:txBody>
      </p:sp>
      <p:sp>
        <p:nvSpPr>
          <p:cNvPr id="12" name="Footer Placeholder 11"/>
          <p:cNvSpPr>
            <a:spLocks noGrp="1"/>
          </p:cNvSpPr>
          <p:nvPr>
            <p:ph type="ftr" sz="quarter" idx="12"/>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80209" y="5885356"/>
            <a:ext cx="9976248" cy="1000125"/>
          </a:xfrm>
        </p:spPr>
        <p:txBody>
          <a:bodyPr bIns="0" anchor="b"/>
          <a:lstStyle>
            <a:lvl1pPr marL="0" indent="0">
              <a:buNone/>
              <a:defRPr sz="2500">
                <a:solidFill>
                  <a:schemeClr val="tx1"/>
                </a:solidFill>
              </a:defRPr>
            </a:lvl1pPr>
            <a:lvl2pPr marL="565785" indent="0">
              <a:buNone/>
              <a:defRPr sz="2200">
                <a:solidFill>
                  <a:schemeClr val="tx1">
                    <a:tint val="75000"/>
                  </a:schemeClr>
                </a:solidFill>
              </a:defRPr>
            </a:lvl2pPr>
            <a:lvl3pPr marL="1131570" indent="0">
              <a:buNone/>
              <a:defRPr sz="2000">
                <a:solidFill>
                  <a:schemeClr val="tx1">
                    <a:tint val="75000"/>
                  </a:schemeClr>
                </a:solidFill>
              </a:defRPr>
            </a:lvl3pPr>
            <a:lvl4pPr marL="1697355" indent="0">
              <a:buNone/>
              <a:defRPr sz="1700">
                <a:solidFill>
                  <a:schemeClr val="tx1">
                    <a:tint val="75000"/>
                  </a:schemeClr>
                </a:solidFill>
              </a:defRPr>
            </a:lvl4pPr>
            <a:lvl5pPr marL="2263140" indent="0">
              <a:buNone/>
              <a:defRPr sz="1700">
                <a:solidFill>
                  <a:schemeClr val="tx1">
                    <a:tint val="75000"/>
                  </a:schemeClr>
                </a:solidFill>
              </a:defRPr>
            </a:lvl5pPr>
            <a:lvl6pPr marL="2828925" indent="0">
              <a:buNone/>
              <a:defRPr sz="1700">
                <a:solidFill>
                  <a:schemeClr val="tx1">
                    <a:tint val="75000"/>
                  </a:schemeClr>
                </a:solidFill>
              </a:defRPr>
            </a:lvl6pPr>
            <a:lvl7pPr marL="3394710" indent="0">
              <a:buNone/>
              <a:defRPr sz="1700">
                <a:solidFill>
                  <a:schemeClr val="tx1">
                    <a:tint val="75000"/>
                  </a:schemeClr>
                </a:solidFill>
              </a:defRPr>
            </a:lvl7pPr>
            <a:lvl8pPr marL="3960495" indent="0">
              <a:buNone/>
              <a:defRPr sz="1700">
                <a:solidFill>
                  <a:schemeClr val="tx1">
                    <a:tint val="75000"/>
                  </a:schemeClr>
                </a:solidFill>
              </a:defRPr>
            </a:lvl8pPr>
            <a:lvl9pPr marL="4526280" indent="0">
              <a:buNone/>
              <a:defRPr sz="1700">
                <a:solidFill>
                  <a:schemeClr val="tx1">
                    <a:tint val="75000"/>
                  </a:schemeClr>
                </a:solidFill>
              </a:defRPr>
            </a:lvl9pPr>
          </a:lstStyle>
          <a:p>
            <a:pPr lvl="0"/>
            <a:r>
              <a:rPr lang="nl-NL" smtClean="0"/>
              <a:t>Klik om de modelstijlen te bewerken</a:t>
            </a:r>
          </a:p>
        </p:txBody>
      </p:sp>
      <p:sp>
        <p:nvSpPr>
          <p:cNvPr id="13" name="Title 1"/>
          <p:cNvSpPr>
            <a:spLocks noGrp="1"/>
          </p:cNvSpPr>
          <p:nvPr>
            <p:ph type="title"/>
          </p:nvPr>
        </p:nvSpPr>
        <p:spPr>
          <a:xfrm>
            <a:off x="1680211" y="6900862"/>
            <a:ext cx="9976247" cy="1500188"/>
          </a:xfrm>
        </p:spPr>
        <p:txBody>
          <a:bodyPr>
            <a:noAutofit/>
          </a:bodyPr>
          <a:lstStyle>
            <a:lvl1pPr algn="l">
              <a:defRPr sz="8900" baseline="0">
                <a:ln w="12700">
                  <a:solidFill>
                    <a:schemeClr val="tx2"/>
                  </a:solidFill>
                </a:ln>
              </a:defRPr>
            </a:lvl1pPr>
          </a:lstStyle>
          <a:p>
            <a:r>
              <a:rPr lang="nl-NL" smtClean="0"/>
              <a:t>Klik om de stijl te bewerken</a:t>
            </a:r>
            <a:endParaRPr lang="en-US" dirty="0"/>
          </a:p>
        </p:txBody>
      </p:sp>
      <p:sp>
        <p:nvSpPr>
          <p:cNvPr id="19" name="Date Placeholder 18"/>
          <p:cNvSpPr>
            <a:spLocks noGrp="1"/>
          </p:cNvSpPr>
          <p:nvPr>
            <p:ph type="dt" sz="half" idx="10"/>
          </p:nvPr>
        </p:nvSpPr>
        <p:spPr/>
        <p:txBody>
          <a:bodyPr/>
          <a:lstStyle/>
          <a:p>
            <a:fld id="{E3903A65-E77A-4CCE-9E24-496910D426DC}" type="datetimeFigureOut">
              <a:rPr lang="nl-NL" smtClean="0"/>
              <a:pPr/>
              <a:t>18-12-2014</a:t>
            </a:fld>
            <a:endParaRPr lang="nl-NL"/>
          </a:p>
        </p:txBody>
      </p:sp>
      <p:sp>
        <p:nvSpPr>
          <p:cNvPr id="20" name="Slide Number Placeholder 19"/>
          <p:cNvSpPr>
            <a:spLocks noGrp="1"/>
          </p:cNvSpPr>
          <p:nvPr>
            <p:ph type="sldNum" sz="quarter" idx="11"/>
          </p:nvPr>
        </p:nvSpPr>
        <p:spPr/>
        <p:txBody>
          <a:bodyPr/>
          <a:lstStyle/>
          <a:p>
            <a:fld id="{926D4795-BBD1-4809-94B4-3FD02870940F}" type="slidenum">
              <a:rPr lang="nl-NL" smtClean="0"/>
              <a:pPr/>
              <a:t>‹nr.›</a:t>
            </a:fld>
            <a:endParaRPr lang="nl-NL"/>
          </a:p>
        </p:txBody>
      </p:sp>
      <p:sp>
        <p:nvSpPr>
          <p:cNvPr id="21" name="Footer Placeholder 20"/>
          <p:cNvSpPr>
            <a:spLocks noGrp="1"/>
          </p:cNvSpPr>
          <p:nvPr>
            <p:ph type="ftr" sz="quarter" idx="12"/>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5" name="Date Placeholder 4"/>
          <p:cNvSpPr>
            <a:spLocks noGrp="1"/>
          </p:cNvSpPr>
          <p:nvPr>
            <p:ph type="dt" sz="half" idx="10"/>
          </p:nvPr>
        </p:nvSpPr>
        <p:spPr/>
        <p:txBody>
          <a:bodyPr/>
          <a:lstStyle/>
          <a:p>
            <a:fld id="{E3903A65-E77A-4CCE-9E24-496910D426DC}" type="datetimeFigureOut">
              <a:rPr lang="nl-NL" smtClean="0"/>
              <a:pPr/>
              <a:t>18-12-2014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926D4795-BBD1-4809-94B4-3FD02870940F}" type="slidenum">
              <a:rPr lang="nl-NL" smtClean="0"/>
              <a:pPr/>
              <a:t>‹nr.›</a:t>
            </a:fld>
            <a:endParaRPr lang="nl-NL"/>
          </a:p>
        </p:txBody>
      </p:sp>
      <p:sp>
        <p:nvSpPr>
          <p:cNvPr id="9" name="Content Placeholder 8"/>
          <p:cNvSpPr>
            <a:spLocks noGrp="1"/>
          </p:cNvSpPr>
          <p:nvPr>
            <p:ph sz="quarter" idx="13"/>
          </p:nvPr>
        </p:nvSpPr>
        <p:spPr>
          <a:xfrm>
            <a:off x="1676009" y="1104138"/>
            <a:ext cx="5141443" cy="576072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11" name="Content Placeholder 10"/>
          <p:cNvSpPr>
            <a:spLocks noGrp="1"/>
          </p:cNvSpPr>
          <p:nvPr>
            <p:ph sz="quarter" idx="14"/>
          </p:nvPr>
        </p:nvSpPr>
        <p:spPr>
          <a:xfrm>
            <a:off x="7031679" y="1104138"/>
            <a:ext cx="5141443" cy="576072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Text Placeholder 2"/>
          <p:cNvSpPr>
            <a:spLocks noGrp="1"/>
          </p:cNvSpPr>
          <p:nvPr>
            <p:ph type="body" idx="1"/>
          </p:nvPr>
        </p:nvSpPr>
        <p:spPr>
          <a:xfrm>
            <a:off x="1680211" y="1104138"/>
            <a:ext cx="5145643" cy="700088"/>
          </a:xfrm>
        </p:spPr>
        <p:txBody>
          <a:bodyPr anchor="t">
            <a:normAutofit/>
          </a:bodyPr>
          <a:lstStyle>
            <a:lvl1pPr marL="0" indent="0">
              <a:buNone/>
              <a:defRPr sz="2200" b="1"/>
            </a:lvl1pPr>
            <a:lvl2pPr marL="565785" indent="0">
              <a:buNone/>
              <a:defRPr sz="2500" b="1"/>
            </a:lvl2pPr>
            <a:lvl3pPr marL="1131570" indent="0">
              <a:buNone/>
              <a:defRPr sz="2200" b="1"/>
            </a:lvl3pPr>
            <a:lvl4pPr marL="1697355" indent="0">
              <a:buNone/>
              <a:defRPr sz="2000" b="1"/>
            </a:lvl4pPr>
            <a:lvl5pPr marL="2263140" indent="0">
              <a:buNone/>
              <a:defRPr sz="2000" b="1"/>
            </a:lvl5pPr>
            <a:lvl6pPr marL="2828925" indent="0">
              <a:buNone/>
              <a:defRPr sz="2000" b="1"/>
            </a:lvl6pPr>
            <a:lvl7pPr marL="3394710" indent="0">
              <a:buNone/>
              <a:defRPr sz="2000" b="1"/>
            </a:lvl7pPr>
            <a:lvl8pPr marL="3960495" indent="0">
              <a:buNone/>
              <a:defRPr sz="2000" b="1"/>
            </a:lvl8pPr>
            <a:lvl9pPr marL="4526280" indent="0">
              <a:buNone/>
              <a:defRPr sz="2000" b="1"/>
            </a:lvl9pPr>
          </a:lstStyle>
          <a:p>
            <a:pPr lvl="0"/>
            <a:r>
              <a:rPr lang="nl-NL" smtClean="0"/>
              <a:t>Klik om de modelstijlen te bewerken</a:t>
            </a:r>
          </a:p>
        </p:txBody>
      </p:sp>
      <p:sp>
        <p:nvSpPr>
          <p:cNvPr id="5" name="Text Placeholder 4"/>
          <p:cNvSpPr>
            <a:spLocks noGrp="1"/>
          </p:cNvSpPr>
          <p:nvPr>
            <p:ph type="body" sz="quarter" idx="3"/>
          </p:nvPr>
        </p:nvSpPr>
        <p:spPr>
          <a:xfrm>
            <a:off x="7035880" y="1104138"/>
            <a:ext cx="5147665" cy="700088"/>
          </a:xfrm>
        </p:spPr>
        <p:txBody>
          <a:bodyPr anchor="t">
            <a:normAutofit/>
          </a:bodyPr>
          <a:lstStyle>
            <a:lvl1pPr marL="0" indent="0">
              <a:buNone/>
              <a:defRPr sz="2200" b="1"/>
            </a:lvl1pPr>
            <a:lvl2pPr marL="565785" indent="0">
              <a:buNone/>
              <a:defRPr sz="2500" b="1"/>
            </a:lvl2pPr>
            <a:lvl3pPr marL="1131570" indent="0">
              <a:buNone/>
              <a:defRPr sz="2200" b="1"/>
            </a:lvl3pPr>
            <a:lvl4pPr marL="1697355" indent="0">
              <a:buNone/>
              <a:defRPr sz="2000" b="1"/>
            </a:lvl4pPr>
            <a:lvl5pPr marL="2263140" indent="0">
              <a:buNone/>
              <a:defRPr sz="2000" b="1"/>
            </a:lvl5pPr>
            <a:lvl6pPr marL="2828925" indent="0">
              <a:buNone/>
              <a:defRPr sz="2000" b="1"/>
            </a:lvl6pPr>
            <a:lvl7pPr marL="3394710" indent="0">
              <a:buNone/>
              <a:defRPr sz="2000" b="1"/>
            </a:lvl7pPr>
            <a:lvl8pPr marL="3960495" indent="0">
              <a:buNone/>
              <a:defRPr sz="2000" b="1"/>
            </a:lvl8pPr>
            <a:lvl9pPr marL="4526280" indent="0">
              <a:buNone/>
              <a:defRPr sz="2000" b="1"/>
            </a:lvl9pPr>
          </a:lstStyle>
          <a:p>
            <a:pPr lvl="0"/>
            <a:r>
              <a:rPr lang="nl-NL" smtClean="0"/>
              <a:t>Klik om de modelstijlen te bewerken</a:t>
            </a:r>
          </a:p>
        </p:txBody>
      </p:sp>
      <p:sp>
        <p:nvSpPr>
          <p:cNvPr id="7" name="Date Placeholder 6"/>
          <p:cNvSpPr>
            <a:spLocks noGrp="1"/>
          </p:cNvSpPr>
          <p:nvPr>
            <p:ph type="dt" sz="half" idx="10"/>
          </p:nvPr>
        </p:nvSpPr>
        <p:spPr/>
        <p:txBody>
          <a:bodyPr/>
          <a:lstStyle/>
          <a:p>
            <a:fld id="{E3903A65-E77A-4CCE-9E24-496910D426DC}" type="datetimeFigureOut">
              <a:rPr lang="nl-NL" smtClean="0"/>
              <a:pPr/>
              <a:t>18-12-2014</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926D4795-BBD1-4809-94B4-3FD02870940F}" type="slidenum">
              <a:rPr lang="nl-NL" smtClean="0"/>
              <a:pPr/>
              <a:t>‹nr.›</a:t>
            </a:fld>
            <a:endParaRPr lang="nl-NL"/>
          </a:p>
        </p:txBody>
      </p:sp>
      <p:sp>
        <p:nvSpPr>
          <p:cNvPr id="11" name="Content Placeholder 10"/>
          <p:cNvSpPr>
            <a:spLocks noGrp="1"/>
          </p:cNvSpPr>
          <p:nvPr>
            <p:ph sz="quarter" idx="13"/>
          </p:nvPr>
        </p:nvSpPr>
        <p:spPr>
          <a:xfrm>
            <a:off x="1676009" y="1812227"/>
            <a:ext cx="5141443" cy="504063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13" name="Content Placeholder 12"/>
          <p:cNvSpPr>
            <a:spLocks noGrp="1"/>
          </p:cNvSpPr>
          <p:nvPr>
            <p:ph sz="quarter" idx="14"/>
          </p:nvPr>
        </p:nvSpPr>
        <p:spPr>
          <a:xfrm>
            <a:off x="7031679" y="1812225"/>
            <a:ext cx="5141443" cy="504063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E3903A65-E77A-4CCE-9E24-496910D426DC}" type="datetimeFigureOut">
              <a:rPr lang="nl-NL" smtClean="0"/>
              <a:pPr/>
              <a:t>18-12-2014</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3903A65-E77A-4CCE-9E24-496910D426DC}" type="datetimeFigureOut">
              <a:rPr lang="nl-NL" smtClean="0"/>
              <a:pPr/>
              <a:t>18-12-2014</a:t>
            </a:fld>
            <a:endParaRPr lang="nl-NL"/>
          </a:p>
        </p:txBody>
      </p:sp>
      <p:sp>
        <p:nvSpPr>
          <p:cNvPr id="6" name="Slide Number Placeholder 5"/>
          <p:cNvSpPr>
            <a:spLocks noGrp="1"/>
          </p:cNvSpPr>
          <p:nvPr>
            <p:ph type="sldNum" sz="quarter" idx="11"/>
          </p:nvPr>
        </p:nvSpPr>
        <p:spPr/>
        <p:txBody>
          <a:bodyPr/>
          <a:lstStyle/>
          <a:p>
            <a:fld id="{926D4795-BBD1-4809-94B4-3FD02870940F}" type="slidenum">
              <a:rPr lang="nl-NL" smtClean="0"/>
              <a:pPr/>
              <a:t>‹nr.›</a:t>
            </a:fld>
            <a:endParaRPr lang="nl-NL"/>
          </a:p>
        </p:txBody>
      </p:sp>
      <p:sp>
        <p:nvSpPr>
          <p:cNvPr id="7" name="Footer Placeholder 6"/>
          <p:cNvSpPr>
            <a:spLocks noGrp="1"/>
          </p:cNvSpPr>
          <p:nvPr>
            <p:ph type="ftr" sz="quarter" idx="12"/>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7875985" y="518815"/>
            <a:ext cx="4145832" cy="1525191"/>
          </a:xfrm>
        </p:spPr>
        <p:txBody>
          <a:bodyPr anchor="b"/>
          <a:lstStyle>
            <a:lvl1pPr algn="l">
              <a:defRPr sz="2500" b="1">
                <a:ln>
                  <a:noFill/>
                </a:ln>
                <a:solidFill>
                  <a:srgbClr val="FF7605"/>
                </a:solidFill>
                <a:effectLst/>
              </a:defRPr>
            </a:lvl1pPr>
          </a:lstStyle>
          <a:p>
            <a:r>
              <a:rPr lang="nl-NL" smtClean="0"/>
              <a:t>Klik om de stijl te bewerken</a:t>
            </a:r>
            <a:endParaRPr lang="en-US" dirty="0"/>
          </a:p>
        </p:txBody>
      </p:sp>
      <p:sp>
        <p:nvSpPr>
          <p:cNvPr id="4" name="Text Placeholder 3"/>
          <p:cNvSpPr>
            <a:spLocks noGrp="1"/>
          </p:cNvSpPr>
          <p:nvPr>
            <p:ph type="body" sz="half" idx="2"/>
          </p:nvPr>
        </p:nvSpPr>
        <p:spPr>
          <a:xfrm>
            <a:off x="7875985" y="2044006"/>
            <a:ext cx="4145832" cy="5756970"/>
          </a:xfrm>
        </p:spPr>
        <p:txBody>
          <a:bodyPr/>
          <a:lstStyle>
            <a:lvl1pPr marL="0" indent="0">
              <a:buNone/>
              <a:defRPr sz="1700">
                <a:solidFill>
                  <a:schemeClr val="tx1">
                    <a:lumMod val="50000"/>
                    <a:lumOff val="50000"/>
                  </a:schemeClr>
                </a:solidFill>
              </a:defRPr>
            </a:lvl1pPr>
            <a:lvl2pPr marL="565785" indent="0">
              <a:buNone/>
              <a:defRPr sz="1500"/>
            </a:lvl2pPr>
            <a:lvl3pPr marL="1131570" indent="0">
              <a:buNone/>
              <a:defRPr sz="1200"/>
            </a:lvl3pPr>
            <a:lvl4pPr marL="1697355" indent="0">
              <a:buNone/>
              <a:defRPr sz="1100"/>
            </a:lvl4pPr>
            <a:lvl5pPr marL="2263140" indent="0">
              <a:buNone/>
              <a:defRPr sz="1100"/>
            </a:lvl5pPr>
            <a:lvl6pPr marL="2828925" indent="0">
              <a:buNone/>
              <a:defRPr sz="1100"/>
            </a:lvl6pPr>
            <a:lvl7pPr marL="3394710" indent="0">
              <a:buNone/>
              <a:defRPr sz="1100"/>
            </a:lvl7pPr>
            <a:lvl8pPr marL="3960495" indent="0">
              <a:buNone/>
              <a:defRPr sz="1100"/>
            </a:lvl8pPr>
            <a:lvl9pPr marL="4526280" indent="0">
              <a:buNone/>
              <a:defRPr sz="1100"/>
            </a:lvl9pPr>
          </a:lstStyle>
          <a:p>
            <a:pPr lvl="0"/>
            <a:r>
              <a:rPr lang="nl-NL" smtClean="0"/>
              <a:t>Klik om de modelstijlen te bewerken</a:t>
            </a:r>
          </a:p>
        </p:txBody>
      </p:sp>
      <p:sp>
        <p:nvSpPr>
          <p:cNvPr id="14" name="Content Placeholder 13"/>
          <p:cNvSpPr>
            <a:spLocks noGrp="1"/>
          </p:cNvSpPr>
          <p:nvPr>
            <p:ph sz="quarter" idx="13"/>
          </p:nvPr>
        </p:nvSpPr>
        <p:spPr>
          <a:xfrm>
            <a:off x="1260158" y="500064"/>
            <a:ext cx="6615827" cy="7800975"/>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9" name="Date Placeholder 8"/>
          <p:cNvSpPr>
            <a:spLocks noGrp="1"/>
          </p:cNvSpPr>
          <p:nvPr>
            <p:ph type="dt" sz="half" idx="14"/>
          </p:nvPr>
        </p:nvSpPr>
        <p:spPr/>
        <p:txBody>
          <a:bodyPr/>
          <a:lstStyle/>
          <a:p>
            <a:fld id="{E3903A65-E77A-4CCE-9E24-496910D426DC}" type="datetimeFigureOut">
              <a:rPr lang="nl-NL" smtClean="0"/>
              <a:pPr/>
              <a:t>18-12-2014</a:t>
            </a:fld>
            <a:endParaRPr lang="nl-NL"/>
          </a:p>
        </p:txBody>
      </p:sp>
      <p:sp>
        <p:nvSpPr>
          <p:cNvPr id="10" name="Slide Number Placeholder 9"/>
          <p:cNvSpPr>
            <a:spLocks noGrp="1"/>
          </p:cNvSpPr>
          <p:nvPr>
            <p:ph type="sldNum" sz="quarter" idx="15"/>
          </p:nvPr>
        </p:nvSpPr>
        <p:spPr/>
        <p:txBody>
          <a:bodyPr/>
          <a:lstStyle/>
          <a:p>
            <a:fld id="{926D4795-BBD1-4809-94B4-3FD02870940F}" type="slidenum">
              <a:rPr lang="nl-NL" smtClean="0"/>
              <a:pPr/>
              <a:t>‹nr.›</a:t>
            </a:fld>
            <a:endParaRPr lang="nl-NL"/>
          </a:p>
        </p:txBody>
      </p:sp>
      <p:sp>
        <p:nvSpPr>
          <p:cNvPr id="13" name="Footer Placeholder 12"/>
          <p:cNvSpPr>
            <a:spLocks noGrp="1"/>
          </p:cNvSpPr>
          <p:nvPr>
            <p:ph type="ftr" sz="quarter" idx="16"/>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680210" y="6069991"/>
            <a:ext cx="7560945" cy="530835"/>
          </a:xfrm>
        </p:spPr>
        <p:txBody>
          <a:bodyPr bIns="0" anchor="b"/>
          <a:lstStyle>
            <a:lvl1pPr algn="l">
              <a:defRPr sz="2500" b="1">
                <a:ln w="12700">
                  <a:noFill/>
                </a:ln>
                <a:solidFill>
                  <a:schemeClr val="tx1"/>
                </a:solidFill>
                <a:effectLst/>
              </a:defRPr>
            </a:lvl1pPr>
          </a:lstStyle>
          <a:p>
            <a:r>
              <a:rPr lang="nl-NL" smtClean="0"/>
              <a:t>Klik om de stijl te bewerken</a:t>
            </a:r>
            <a:endParaRPr lang="en-US" dirty="0"/>
          </a:p>
        </p:txBody>
      </p:sp>
      <p:sp>
        <p:nvSpPr>
          <p:cNvPr id="3" name="Picture Placeholder 2"/>
          <p:cNvSpPr>
            <a:spLocks noGrp="1"/>
          </p:cNvSpPr>
          <p:nvPr>
            <p:ph type="pic" idx="1"/>
          </p:nvPr>
        </p:nvSpPr>
        <p:spPr>
          <a:xfrm>
            <a:off x="1824604" y="500063"/>
            <a:ext cx="8086010" cy="5356919"/>
          </a:xfrm>
        </p:spPr>
        <p:txBody>
          <a:bodyPr/>
          <a:lstStyle>
            <a:lvl1pPr marL="0" indent="0">
              <a:buNone/>
              <a:defRPr sz="4000"/>
            </a:lvl1pPr>
            <a:lvl2pPr marL="565785" indent="0">
              <a:buNone/>
              <a:defRPr sz="3500"/>
            </a:lvl2pPr>
            <a:lvl3pPr marL="1131570" indent="0">
              <a:buNone/>
              <a:defRPr sz="3000"/>
            </a:lvl3pPr>
            <a:lvl4pPr marL="1697355" indent="0">
              <a:buNone/>
              <a:defRPr sz="2500"/>
            </a:lvl4pPr>
            <a:lvl5pPr marL="2263140" indent="0">
              <a:buNone/>
              <a:defRPr sz="2500"/>
            </a:lvl5pPr>
            <a:lvl6pPr marL="2828925" indent="0">
              <a:buNone/>
              <a:defRPr sz="2500"/>
            </a:lvl6pPr>
            <a:lvl7pPr marL="3394710" indent="0">
              <a:buNone/>
              <a:defRPr sz="2500"/>
            </a:lvl7pPr>
            <a:lvl8pPr marL="3960495" indent="0">
              <a:buNone/>
              <a:defRPr sz="2500"/>
            </a:lvl8pPr>
            <a:lvl9pPr marL="4526280" indent="0">
              <a:buNone/>
              <a:defRPr sz="25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1680210" y="6600826"/>
            <a:ext cx="5565695" cy="1800225"/>
          </a:xfrm>
        </p:spPr>
        <p:txBody>
          <a:bodyPr/>
          <a:lstStyle>
            <a:lvl1pPr marL="0" indent="0">
              <a:buNone/>
              <a:defRPr sz="1700">
                <a:solidFill>
                  <a:schemeClr val="tx1"/>
                </a:solidFill>
              </a:defRPr>
            </a:lvl1pPr>
            <a:lvl2pPr marL="565785" indent="0">
              <a:buNone/>
              <a:defRPr sz="1500"/>
            </a:lvl2pPr>
            <a:lvl3pPr marL="1131570" indent="0">
              <a:buNone/>
              <a:defRPr sz="1200"/>
            </a:lvl3pPr>
            <a:lvl4pPr marL="1697355" indent="0">
              <a:buNone/>
              <a:defRPr sz="1100"/>
            </a:lvl4pPr>
            <a:lvl5pPr marL="2263140" indent="0">
              <a:buNone/>
              <a:defRPr sz="1100"/>
            </a:lvl5pPr>
            <a:lvl6pPr marL="2828925" indent="0">
              <a:buNone/>
              <a:defRPr sz="1100"/>
            </a:lvl6pPr>
            <a:lvl7pPr marL="3394710" indent="0">
              <a:buNone/>
              <a:defRPr sz="1100"/>
            </a:lvl7pPr>
            <a:lvl8pPr marL="3960495" indent="0">
              <a:buNone/>
              <a:defRPr sz="1100"/>
            </a:lvl8pPr>
            <a:lvl9pPr marL="4526280" indent="0">
              <a:buNone/>
              <a:defRPr sz="11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E3903A65-E77A-4CCE-9E24-496910D426DC}" type="datetimeFigureOut">
              <a:rPr lang="nl-NL" smtClean="0"/>
              <a:pPr/>
              <a:t>18-12-2014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1"/>
            <a:ext cx="315040" cy="9001125"/>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3157" tIns="56579" rIns="113157" bIns="56579" rtlCol="0" anchor="ctr"/>
          <a:lstStyle/>
          <a:p>
            <a:pPr algn="ctr"/>
            <a:endParaRPr lang="en-US">
              <a:effectLst>
                <a:innerShdw blurRad="63500" dist="50800" dir="18900000">
                  <a:prstClr val="black">
                    <a:alpha val="50000"/>
                  </a:prstClr>
                </a:innerShdw>
              </a:effectLst>
            </a:endParaRPr>
          </a:p>
        </p:txBody>
      </p:sp>
      <p:sp>
        <p:nvSpPr>
          <p:cNvPr id="13" name="Rectangle 12"/>
          <p:cNvSpPr/>
          <p:nvPr/>
        </p:nvSpPr>
        <p:spPr>
          <a:xfrm>
            <a:off x="0" y="1"/>
            <a:ext cx="315040" cy="9001125"/>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3157" tIns="56579" rIns="113157" bIns="56579" rtlCol="0" anchor="ctr"/>
          <a:lstStyle/>
          <a:p>
            <a:pPr algn="ct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1680211" y="6900862"/>
            <a:ext cx="9976247" cy="1500188"/>
          </a:xfrm>
          <a:prstGeom prst="rect">
            <a:avLst/>
          </a:prstGeom>
        </p:spPr>
        <p:txBody>
          <a:bodyPr vert="horz" lIns="113157" tIns="56579" rIns="113157" bIns="56579" rtlCol="0" anchor="b">
            <a:noAutofit/>
          </a:bodyPr>
          <a:lstStyle/>
          <a:p>
            <a:endParaRPr lang="en-US" dirty="0"/>
          </a:p>
        </p:txBody>
      </p:sp>
      <p:sp>
        <p:nvSpPr>
          <p:cNvPr id="3" name="Text Placeholder 2"/>
          <p:cNvSpPr>
            <a:spLocks noGrp="1"/>
          </p:cNvSpPr>
          <p:nvPr>
            <p:ph type="body" idx="1"/>
          </p:nvPr>
        </p:nvSpPr>
        <p:spPr>
          <a:xfrm>
            <a:off x="1680211" y="1100139"/>
            <a:ext cx="10291287" cy="5800725"/>
          </a:xfrm>
          <a:prstGeom prst="rect">
            <a:avLst/>
          </a:prstGeom>
        </p:spPr>
        <p:txBody>
          <a:bodyPr vert="horz" lIns="113157" tIns="56579" rIns="113157" bIns="56579"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Footer Placeholder 4"/>
          <p:cNvSpPr>
            <a:spLocks noGrp="1"/>
          </p:cNvSpPr>
          <p:nvPr>
            <p:ph type="ftr" sz="quarter" idx="3"/>
          </p:nvPr>
        </p:nvSpPr>
        <p:spPr>
          <a:xfrm>
            <a:off x="1735997" y="8601075"/>
            <a:ext cx="9871234" cy="300038"/>
          </a:xfrm>
          <a:prstGeom prst="rect">
            <a:avLst/>
          </a:prstGeom>
        </p:spPr>
        <p:txBody>
          <a:bodyPr vert="horz" lIns="113157" tIns="56579" rIns="113157" bIns="56579" rtlCol="0" anchor="ctr"/>
          <a:lstStyle>
            <a:lvl1pPr algn="l">
              <a:defRPr sz="1500">
                <a:solidFill>
                  <a:schemeClr val="tx1">
                    <a:lumMod val="60000"/>
                    <a:lumOff val="40000"/>
                  </a:schemeClr>
                </a:solidFill>
              </a:defRPr>
            </a:lvl1pPr>
          </a:lstStyle>
          <a:p>
            <a:endParaRPr lang="nl-NL"/>
          </a:p>
        </p:txBody>
      </p:sp>
      <p:sp>
        <p:nvSpPr>
          <p:cNvPr id="6" name="Slide Number Placeholder 5"/>
          <p:cNvSpPr>
            <a:spLocks noGrp="1"/>
          </p:cNvSpPr>
          <p:nvPr>
            <p:ph type="sldNum" sz="quarter" idx="4"/>
          </p:nvPr>
        </p:nvSpPr>
        <p:spPr>
          <a:xfrm>
            <a:off x="11971497" y="7534276"/>
            <a:ext cx="525065" cy="479227"/>
          </a:xfrm>
          <a:prstGeom prst="rect">
            <a:avLst/>
          </a:prstGeom>
        </p:spPr>
        <p:txBody>
          <a:bodyPr vert="horz" lIns="113157" tIns="56579" rIns="113157" bIns="56579" rtlCol="0" anchor="ctr"/>
          <a:lstStyle>
            <a:lvl1pPr algn="l">
              <a:defRPr sz="1500" b="0">
                <a:solidFill>
                  <a:schemeClr val="tx2">
                    <a:lumMod val="60000"/>
                    <a:lumOff val="40000"/>
                  </a:schemeClr>
                </a:solidFill>
              </a:defRPr>
            </a:lvl1pPr>
          </a:lstStyle>
          <a:p>
            <a:fld id="{926D4795-BBD1-4809-94B4-3FD02870940F}" type="slidenum">
              <a:rPr lang="nl-NL" smtClean="0"/>
              <a:pPr/>
              <a:t>‹nr.›</a:t>
            </a:fld>
            <a:endParaRPr lang="nl-NL"/>
          </a:p>
        </p:txBody>
      </p:sp>
      <p:sp>
        <p:nvSpPr>
          <p:cNvPr id="16" name="Freeform 5"/>
          <p:cNvSpPr>
            <a:spLocks/>
          </p:cNvSpPr>
          <p:nvPr/>
        </p:nvSpPr>
        <p:spPr bwMode="auto">
          <a:xfrm>
            <a:off x="11649895" y="7500937"/>
            <a:ext cx="334728" cy="566738"/>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vert="horz" wrap="square" lIns="113157" tIns="56579" rIns="113157" bIns="56579" numCol="1" anchor="t" anchorCtr="0" compatLnSpc="1">
            <a:prstTxWarp prst="textNoShape">
              <a:avLst/>
            </a:prstTxWarp>
          </a:bodyPr>
          <a:lstStyle/>
          <a:p>
            <a:endParaRPr lang="en-US"/>
          </a:p>
        </p:txBody>
      </p:sp>
      <p:sp>
        <p:nvSpPr>
          <p:cNvPr id="4" name="Date Placeholder 3"/>
          <p:cNvSpPr>
            <a:spLocks noGrp="1"/>
          </p:cNvSpPr>
          <p:nvPr>
            <p:ph type="dt" sz="half" idx="2"/>
          </p:nvPr>
        </p:nvSpPr>
        <p:spPr>
          <a:xfrm rot="16200000">
            <a:off x="-1565769" y="6320214"/>
            <a:ext cx="3446584" cy="315040"/>
          </a:xfrm>
          <a:prstGeom prst="rect">
            <a:avLst/>
          </a:prstGeom>
        </p:spPr>
        <p:txBody>
          <a:bodyPr vert="horz" lIns="113157" tIns="56579" rIns="113157" bIns="56579" rtlCol="0" anchor="ctr"/>
          <a:lstStyle>
            <a:lvl1pPr algn="l">
              <a:defRPr sz="1500">
                <a:solidFill>
                  <a:srgbClr val="FFFFFF"/>
                </a:solidFill>
              </a:defRPr>
            </a:lvl1pPr>
          </a:lstStyle>
          <a:p>
            <a:fld id="{E3903A65-E77A-4CCE-9E24-496910D426DC}" type="datetimeFigureOut">
              <a:rPr lang="nl-NL" smtClean="0"/>
              <a:pPr/>
              <a:t>18-12-2014</a:t>
            </a:fld>
            <a:endParaRPr 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txStyles>
    <p:titleStyle>
      <a:lvl1pPr algn="l" defTabSz="1131570" rtl="0" eaLnBrk="1" latinLnBrk="0" hangingPunct="1">
        <a:spcBef>
          <a:spcPct val="0"/>
        </a:spcBef>
        <a:buNone/>
        <a:defRPr sz="8900" b="1" kern="1200">
          <a:ln w="12700">
            <a:solidFill>
              <a:schemeClr val="tx2"/>
            </a:solidFill>
          </a:ln>
          <a:solidFill>
            <a:schemeClr val="bg1"/>
          </a:solidFill>
          <a:effectLst>
            <a:outerShdw blurRad="50800" dist="38100" dir="8100000" algn="tr" rotWithShape="0">
              <a:prstClr val="black">
                <a:alpha val="40000"/>
              </a:prstClr>
            </a:outerShdw>
          </a:effectLst>
          <a:latin typeface="+mj-lt"/>
          <a:ea typeface="+mj-ea"/>
          <a:cs typeface="+mj-cs"/>
        </a:defRPr>
      </a:lvl1pPr>
    </p:titleStyle>
    <p:bodyStyle>
      <a:lvl1pPr marL="424339" indent="-424339" algn="l" defTabSz="1131570" rtl="0" eaLnBrk="1" latinLnBrk="0" hangingPunct="1">
        <a:spcBef>
          <a:spcPct val="20000"/>
        </a:spcBef>
        <a:buFont typeface="Arial" pitchFamily="34" charset="0"/>
        <a:buChar char="»"/>
        <a:defRPr sz="3500" kern="1200">
          <a:solidFill>
            <a:schemeClr val="tx2"/>
          </a:solidFill>
          <a:latin typeface="+mn-lt"/>
          <a:ea typeface="+mn-ea"/>
          <a:cs typeface="+mn-cs"/>
        </a:defRPr>
      </a:lvl1pPr>
      <a:lvl2pPr marL="919401" indent="-353616" algn="l" defTabSz="1131570" rtl="0" eaLnBrk="1" latinLnBrk="0" hangingPunct="1">
        <a:spcBef>
          <a:spcPct val="20000"/>
        </a:spcBef>
        <a:buFont typeface="Arial" pitchFamily="34" charset="0"/>
        <a:buChar char="˃"/>
        <a:defRPr sz="2200" kern="1200">
          <a:solidFill>
            <a:schemeClr val="tx1"/>
          </a:solidFill>
          <a:latin typeface="+mn-lt"/>
          <a:ea typeface="+mn-ea"/>
          <a:cs typeface="+mn-cs"/>
        </a:defRPr>
      </a:lvl2pPr>
      <a:lvl3pPr marL="1414463" indent="-282893" algn="l" defTabSz="1131570" rtl="0" eaLnBrk="1" latinLnBrk="0" hangingPunct="1">
        <a:spcBef>
          <a:spcPct val="20000"/>
        </a:spcBef>
        <a:buFont typeface="Calibri" pitchFamily="34" charset="0"/>
        <a:buChar char="+"/>
        <a:defRPr sz="2200" kern="1200">
          <a:solidFill>
            <a:schemeClr val="tx1"/>
          </a:solidFill>
          <a:latin typeface="+mn-lt"/>
          <a:ea typeface="+mn-ea"/>
          <a:cs typeface="+mn-cs"/>
        </a:defRPr>
      </a:lvl3pPr>
      <a:lvl4pPr marL="1980248" indent="-282893" algn="l" defTabSz="113157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546033" indent="-282893" algn="l" defTabSz="1131570"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3111818" indent="-282893" algn="l" defTabSz="1131570" rtl="0" eaLnBrk="1" latinLnBrk="0" hangingPunct="1">
        <a:spcBef>
          <a:spcPct val="20000"/>
        </a:spcBef>
        <a:buClr>
          <a:schemeClr val="tx1"/>
        </a:buClr>
        <a:buFont typeface="Calibri" pitchFamily="34" charset="0"/>
        <a:buChar char="&gt;"/>
        <a:defRPr sz="2200" kern="1200">
          <a:solidFill>
            <a:schemeClr val="tx1"/>
          </a:solidFill>
          <a:latin typeface="+mn-lt"/>
          <a:ea typeface="+mn-ea"/>
          <a:cs typeface="+mn-cs"/>
        </a:defRPr>
      </a:lvl6pPr>
      <a:lvl7pPr marL="3677603" indent="-282893" algn="l" defTabSz="1131570" rtl="0" eaLnBrk="1" latinLnBrk="0" hangingPunct="1">
        <a:spcBef>
          <a:spcPct val="20000"/>
        </a:spcBef>
        <a:buFont typeface="Calibri" pitchFamily="34" charset="0"/>
        <a:buChar char="+"/>
        <a:defRPr sz="2200" kern="1200">
          <a:solidFill>
            <a:schemeClr val="tx1"/>
          </a:solidFill>
          <a:latin typeface="+mn-lt"/>
          <a:ea typeface="+mn-ea"/>
          <a:cs typeface="+mn-cs"/>
        </a:defRPr>
      </a:lvl7pPr>
      <a:lvl8pPr marL="4243388" indent="-282893" algn="l" defTabSz="1131570" rtl="0" eaLnBrk="1" latinLnBrk="0" hangingPunct="1">
        <a:spcBef>
          <a:spcPct val="20000"/>
        </a:spcBef>
        <a:buClr>
          <a:schemeClr val="tx1"/>
        </a:buClr>
        <a:buFont typeface="Calibri" pitchFamily="34" charset="0"/>
        <a:buChar char="»"/>
        <a:defRPr sz="2200" kern="1200">
          <a:solidFill>
            <a:schemeClr val="tx1"/>
          </a:solidFill>
          <a:latin typeface="+mn-lt"/>
          <a:ea typeface="+mn-ea"/>
          <a:cs typeface="+mn-cs"/>
        </a:defRPr>
      </a:lvl8pPr>
      <a:lvl9pPr marL="4809173" indent="-282893" algn="l" defTabSz="1131570" rtl="0" eaLnBrk="1" latinLnBrk="0" hangingPunct="1">
        <a:spcBef>
          <a:spcPct val="20000"/>
        </a:spcBef>
        <a:buClr>
          <a:schemeClr val="tx1"/>
        </a:buClr>
        <a:buFont typeface="Calibri" pitchFamily="34" charset="0"/>
        <a:buChar char="−"/>
        <a:defRPr sz="2200" kern="1200">
          <a:solidFill>
            <a:schemeClr val="tx1"/>
          </a:solidFill>
          <a:latin typeface="+mn-lt"/>
          <a:ea typeface="+mn-ea"/>
          <a:cs typeface="+mn-cs"/>
        </a:defRPr>
      </a:lvl9pPr>
    </p:bodyStyle>
    <p:otherStyle>
      <a:defPPr>
        <a:defRPr lang="en-US"/>
      </a:defPPr>
      <a:lvl1pPr marL="0" algn="l" defTabSz="1131570" rtl="0" eaLnBrk="1" latinLnBrk="0" hangingPunct="1">
        <a:defRPr sz="2200" kern="1200">
          <a:solidFill>
            <a:schemeClr val="tx1"/>
          </a:solidFill>
          <a:latin typeface="+mn-lt"/>
          <a:ea typeface="+mn-ea"/>
          <a:cs typeface="+mn-cs"/>
        </a:defRPr>
      </a:lvl1pPr>
      <a:lvl2pPr marL="565785" algn="l" defTabSz="1131570" rtl="0" eaLnBrk="1" latinLnBrk="0" hangingPunct="1">
        <a:defRPr sz="2200" kern="1200">
          <a:solidFill>
            <a:schemeClr val="tx1"/>
          </a:solidFill>
          <a:latin typeface="+mn-lt"/>
          <a:ea typeface="+mn-ea"/>
          <a:cs typeface="+mn-cs"/>
        </a:defRPr>
      </a:lvl2pPr>
      <a:lvl3pPr marL="1131570" algn="l" defTabSz="1131570" rtl="0" eaLnBrk="1" latinLnBrk="0" hangingPunct="1">
        <a:defRPr sz="2200" kern="1200">
          <a:solidFill>
            <a:schemeClr val="tx1"/>
          </a:solidFill>
          <a:latin typeface="+mn-lt"/>
          <a:ea typeface="+mn-ea"/>
          <a:cs typeface="+mn-cs"/>
        </a:defRPr>
      </a:lvl3pPr>
      <a:lvl4pPr marL="1697355" algn="l" defTabSz="1131570" rtl="0" eaLnBrk="1" latinLnBrk="0" hangingPunct="1">
        <a:defRPr sz="2200" kern="1200">
          <a:solidFill>
            <a:schemeClr val="tx1"/>
          </a:solidFill>
          <a:latin typeface="+mn-lt"/>
          <a:ea typeface="+mn-ea"/>
          <a:cs typeface="+mn-cs"/>
        </a:defRPr>
      </a:lvl4pPr>
      <a:lvl5pPr marL="2263140" algn="l" defTabSz="1131570" rtl="0" eaLnBrk="1" latinLnBrk="0" hangingPunct="1">
        <a:defRPr sz="2200" kern="1200">
          <a:solidFill>
            <a:schemeClr val="tx1"/>
          </a:solidFill>
          <a:latin typeface="+mn-lt"/>
          <a:ea typeface="+mn-ea"/>
          <a:cs typeface="+mn-cs"/>
        </a:defRPr>
      </a:lvl5pPr>
      <a:lvl6pPr marL="2828925" algn="l" defTabSz="1131570" rtl="0" eaLnBrk="1" latinLnBrk="0" hangingPunct="1">
        <a:defRPr sz="2200" kern="1200">
          <a:solidFill>
            <a:schemeClr val="tx1"/>
          </a:solidFill>
          <a:latin typeface="+mn-lt"/>
          <a:ea typeface="+mn-ea"/>
          <a:cs typeface="+mn-cs"/>
        </a:defRPr>
      </a:lvl6pPr>
      <a:lvl7pPr marL="3394710" algn="l" defTabSz="1131570" rtl="0" eaLnBrk="1" latinLnBrk="0" hangingPunct="1">
        <a:defRPr sz="2200" kern="1200">
          <a:solidFill>
            <a:schemeClr val="tx1"/>
          </a:solidFill>
          <a:latin typeface="+mn-lt"/>
          <a:ea typeface="+mn-ea"/>
          <a:cs typeface="+mn-cs"/>
        </a:defRPr>
      </a:lvl7pPr>
      <a:lvl8pPr marL="3960495" algn="l" defTabSz="1131570" rtl="0" eaLnBrk="1" latinLnBrk="0" hangingPunct="1">
        <a:defRPr sz="2200" kern="1200">
          <a:solidFill>
            <a:schemeClr val="tx1"/>
          </a:solidFill>
          <a:latin typeface="+mn-lt"/>
          <a:ea typeface="+mn-ea"/>
          <a:cs typeface="+mn-cs"/>
        </a:defRPr>
      </a:lvl8pPr>
      <a:lvl9pPr marL="4526280" algn="l" defTabSz="1131570"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ndertitel 2"/>
          <p:cNvSpPr>
            <a:spLocks noGrp="1"/>
          </p:cNvSpPr>
          <p:nvPr>
            <p:ph sz="quarter" idx="13"/>
          </p:nvPr>
        </p:nvSpPr>
        <p:spPr>
          <a:xfrm>
            <a:off x="4515469" y="1188194"/>
            <a:ext cx="3744416" cy="504056"/>
          </a:xfrm>
          <a:prstGeom prst="snip2SameRect">
            <a:avLst/>
          </a:prstGeom>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lgn="ctr">
              <a:buNone/>
            </a:pPr>
            <a:r>
              <a:rPr lang="nl-NL" sz="1100" b="1" dirty="0" smtClean="0"/>
              <a:t>Tomas Heinsohn Huala</a:t>
            </a:r>
            <a:r>
              <a:rPr lang="nl-NL" sz="1100" dirty="0" smtClean="0"/>
              <a:t>	</a:t>
            </a:r>
            <a:r>
              <a:rPr lang="nl-NL" sz="1100" dirty="0" smtClean="0"/>
              <a:t>4326318</a:t>
            </a:r>
            <a:endParaRPr lang="nl-NL" sz="1100" dirty="0" smtClean="0"/>
          </a:p>
          <a:p>
            <a:pPr marL="0" indent="0" algn="ctr">
              <a:buNone/>
            </a:pPr>
            <a:r>
              <a:rPr lang="nl-NL" sz="1100" b="1" dirty="0" smtClean="0"/>
              <a:t>Remi van der Laan	</a:t>
            </a:r>
            <a:r>
              <a:rPr lang="nl-NL" sz="1100" dirty="0" smtClean="0"/>
              <a:t>	4326156</a:t>
            </a:r>
            <a:endParaRPr lang="nl-NL" sz="1100" dirty="0"/>
          </a:p>
        </p:txBody>
      </p:sp>
      <p:sp>
        <p:nvSpPr>
          <p:cNvPr id="4" name="Titel 3"/>
          <p:cNvSpPr>
            <a:spLocks noGrp="1"/>
          </p:cNvSpPr>
          <p:nvPr>
            <p:ph type="title"/>
          </p:nvPr>
        </p:nvSpPr>
        <p:spPr>
          <a:xfrm>
            <a:off x="2662832" y="252090"/>
            <a:ext cx="7449690" cy="936104"/>
          </a:xfrm>
          <a:prstGeom prst="snip2DiagRect">
            <a:avLst/>
          </a:prstGeom>
        </p:spPr>
        <p:style>
          <a:lnRef idx="2">
            <a:schemeClr val="accent2"/>
          </a:lnRef>
          <a:fillRef idx="1">
            <a:schemeClr val="lt1"/>
          </a:fillRef>
          <a:effectRef idx="0">
            <a:schemeClr val="accent2"/>
          </a:effectRef>
          <a:fontRef idx="minor">
            <a:schemeClr val="dk1"/>
          </a:fontRef>
        </p:style>
        <p:txBody>
          <a:bodyPr/>
          <a:lstStyle/>
          <a:p>
            <a:pPr algn="ctr"/>
            <a:r>
              <a:rPr lang="nl-NL" sz="480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Licence</a:t>
            </a:r>
            <a:r>
              <a:rPr lang="nl-NL" sz="48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 </a:t>
            </a:r>
            <a:r>
              <a:rPr lang="nl-NL" sz="480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Plate</a:t>
            </a:r>
            <a:r>
              <a:rPr lang="nl-NL" sz="48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 </a:t>
            </a:r>
            <a:r>
              <a:rPr lang="nl-NL" sz="480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Recognition</a:t>
            </a:r>
            <a:endParaRPr lang="nl-NL" sz="48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endParaRPr>
          </a:p>
        </p:txBody>
      </p:sp>
      <p:sp>
        <p:nvSpPr>
          <p:cNvPr id="3" name="Ondertitel 2"/>
          <p:cNvSpPr>
            <a:spLocks noGrp="1"/>
          </p:cNvSpPr>
          <p:nvPr>
            <p:ph sz="quarter" idx="13"/>
          </p:nvPr>
        </p:nvSpPr>
        <p:spPr>
          <a:xfrm>
            <a:off x="540148" y="1260202"/>
            <a:ext cx="3744416" cy="648072"/>
          </a:xfrm>
        </p:spPr>
        <p:txBody>
          <a:bodyPr>
            <a:normAutofit/>
          </a:bodyPr>
          <a:lstStyle/>
          <a:p>
            <a:pPr marL="0" indent="0">
              <a:buNone/>
            </a:pPr>
            <a:r>
              <a:rPr lang="nl-NL" sz="3200" smtClean="0">
                <a:ln w="10160">
                  <a:solidFill>
                    <a:schemeClr val="accent1"/>
                  </a:solidFill>
                  <a:prstDash val="solid"/>
                </a:ln>
                <a:solidFill>
                  <a:srgbClr val="FFFFFF"/>
                </a:solidFill>
                <a:effectLst>
                  <a:outerShdw blurRad="38100" dist="32000" dir="5400000" algn="tl">
                    <a:srgbClr val="000000">
                      <a:alpha val="30000"/>
                    </a:srgbClr>
                  </a:outerShdw>
                </a:effectLst>
              </a:rPr>
              <a:t>Introduction</a:t>
            </a:r>
            <a:endParaRPr lang="nl-NL" sz="3200" dirty="0" smtClean="0">
              <a:ln w="10160">
                <a:solidFill>
                  <a:schemeClr val="accent1"/>
                </a:solidFill>
                <a:prstDash val="solid"/>
              </a:ln>
              <a:solidFill>
                <a:srgbClr val="FFFFFF"/>
              </a:solidFill>
              <a:effectLst>
                <a:outerShdw blurRad="38100" dist="32000" dir="5400000" algn="tl">
                  <a:srgbClr val="000000">
                    <a:alpha val="30000"/>
                  </a:srgbClr>
                </a:outerShdw>
              </a:effectLst>
            </a:endParaRPr>
          </a:p>
          <a:p>
            <a:pPr marL="0" indent="0">
              <a:buNone/>
            </a:pPr>
            <a:endParaRPr lang="nl-NL" sz="32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8" name="Ondertitel 2"/>
          <p:cNvSpPr>
            <a:spLocks noGrp="1"/>
          </p:cNvSpPr>
          <p:nvPr>
            <p:ph sz="quarter" idx="13"/>
          </p:nvPr>
        </p:nvSpPr>
        <p:spPr>
          <a:xfrm>
            <a:off x="540147" y="1836266"/>
            <a:ext cx="3744416" cy="3456384"/>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100" dirty="0" smtClean="0"/>
              <a:t>All those car drivers with their unregistered cars and all those uninsured cars. It should be stopped! We have the possibility to stop it and  help the government. </a:t>
            </a:r>
            <a:r>
              <a:rPr lang="en-US" sz="1100" dirty="0" smtClean="0"/>
              <a:t>The solution is license plate recognition.  Based on images we have the possibility to recognize license plates and to write those numbers down.</a:t>
            </a:r>
          </a:p>
          <a:p>
            <a:pPr marL="0" indent="0">
              <a:buNone/>
            </a:pPr>
            <a:endParaRPr lang="en-US" sz="1100" dirty="0" smtClean="0"/>
          </a:p>
          <a:p>
            <a:pPr marL="0" indent="0">
              <a:buNone/>
            </a:pPr>
            <a:endParaRPr lang="en-US" sz="1100" dirty="0" smtClean="0"/>
          </a:p>
          <a:p>
            <a:pPr marL="0" indent="0">
              <a:buNone/>
            </a:pPr>
            <a:endParaRPr lang="en-US" sz="1100" dirty="0" smtClean="0"/>
          </a:p>
          <a:p>
            <a:pPr marL="0" indent="0">
              <a:buNone/>
            </a:pPr>
            <a:endParaRPr lang="en-US" sz="1100" dirty="0" smtClean="0"/>
          </a:p>
          <a:p>
            <a:pPr marL="0" indent="0">
              <a:buNone/>
            </a:pPr>
            <a:r>
              <a:rPr lang="en-US" sz="1100" dirty="0" smtClean="0"/>
              <a:t>This is how a typically Dutch license plate looks like.  Most of the time it is a yellow  plate, but this is not always the case. There are also different kind of plates and there are also foreign license plates. Another problem is that those license plates will not always be so visible. This is an example of an different license plate.</a:t>
            </a:r>
          </a:p>
          <a:p>
            <a:pPr marL="0" indent="0">
              <a:buNone/>
            </a:pPr>
            <a:endParaRPr lang="en-US" sz="1100" dirty="0" smtClean="0"/>
          </a:p>
          <a:p>
            <a:pPr marL="0" indent="0">
              <a:buNone/>
            </a:pPr>
            <a:r>
              <a:rPr lang="en-US" sz="1100" dirty="0" smtClean="0"/>
              <a:t> </a:t>
            </a:r>
          </a:p>
          <a:p>
            <a:pPr marL="0" indent="0">
              <a:buNone/>
            </a:pPr>
            <a:r>
              <a:rPr lang="en-US" sz="1100" dirty="0" smtClean="0"/>
              <a:t> </a:t>
            </a:r>
          </a:p>
          <a:p>
            <a:pPr marL="0" indent="0">
              <a:buNone/>
            </a:pPr>
            <a:endParaRPr lang="en-US" sz="1100" dirty="0" smtClean="0"/>
          </a:p>
          <a:p>
            <a:pPr marL="0" indent="0">
              <a:buNone/>
            </a:pPr>
            <a:endParaRPr lang="nl-NL" sz="1100" dirty="0"/>
          </a:p>
        </p:txBody>
      </p:sp>
      <p:sp>
        <p:nvSpPr>
          <p:cNvPr id="10" name="Ondertitel 2"/>
          <p:cNvSpPr>
            <a:spLocks noGrp="1"/>
          </p:cNvSpPr>
          <p:nvPr>
            <p:ph sz="quarter" idx="13"/>
          </p:nvPr>
        </p:nvSpPr>
        <p:spPr>
          <a:xfrm>
            <a:off x="4507085" y="2412330"/>
            <a:ext cx="3744416" cy="6048672"/>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nl-NL" sz="1100" dirty="0" err="1" smtClean="0"/>
              <a:t>Text</a:t>
            </a:r>
            <a:endParaRPr lang="nl-NL" sz="1100" dirty="0"/>
          </a:p>
        </p:txBody>
      </p:sp>
      <p:sp>
        <p:nvSpPr>
          <p:cNvPr id="15" name="Ondertitel 2"/>
          <p:cNvSpPr>
            <a:spLocks noGrp="1"/>
          </p:cNvSpPr>
          <p:nvPr>
            <p:ph sz="quarter" idx="13"/>
          </p:nvPr>
        </p:nvSpPr>
        <p:spPr>
          <a:xfrm>
            <a:off x="8461027" y="1260202"/>
            <a:ext cx="3744416" cy="720080"/>
          </a:xfrm>
        </p:spPr>
        <p:txBody>
          <a:bodyPr>
            <a:normAutofit/>
          </a:bodyPr>
          <a:lstStyle/>
          <a:p>
            <a:pPr marL="0" indent="0">
              <a:buNone/>
            </a:pPr>
            <a:r>
              <a:rPr lang="nl-NL" sz="3200" dirty="0" err="1" smtClean="0">
                <a:ln w="10160">
                  <a:solidFill>
                    <a:schemeClr val="accent1"/>
                  </a:solidFill>
                  <a:prstDash val="solid"/>
                </a:ln>
                <a:solidFill>
                  <a:srgbClr val="FFFFFF"/>
                </a:solidFill>
                <a:effectLst>
                  <a:outerShdw blurRad="38100" dist="32000" dir="5400000" algn="tl">
                    <a:srgbClr val="000000">
                      <a:alpha val="30000"/>
                    </a:srgbClr>
                  </a:outerShdw>
                </a:effectLst>
              </a:rPr>
              <a:t>Title</a:t>
            </a:r>
            <a:endParaRPr lang="nl-NL" sz="32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16" name="Ondertitel 2"/>
          <p:cNvSpPr>
            <a:spLocks noGrp="1"/>
          </p:cNvSpPr>
          <p:nvPr>
            <p:ph sz="quarter" idx="13"/>
          </p:nvPr>
        </p:nvSpPr>
        <p:spPr>
          <a:xfrm>
            <a:off x="8461027" y="1908274"/>
            <a:ext cx="3744416" cy="5472608"/>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nl-NL" sz="1100" dirty="0" err="1" smtClean="0"/>
              <a:t>Text</a:t>
            </a:r>
            <a:endParaRPr lang="nl-NL" sz="1100" dirty="0"/>
          </a:p>
        </p:txBody>
      </p:sp>
      <p:pic>
        <p:nvPicPr>
          <p:cNvPr id="1026" name="Picture 2" descr="http://project.3me.tudelft.nl/2013/wb70/tudelft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749059" y="7884938"/>
            <a:ext cx="3754537" cy="1005183"/>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Ondertitel 2"/>
          <p:cNvSpPr>
            <a:spLocks noGrp="1"/>
          </p:cNvSpPr>
          <p:nvPr>
            <p:ph sz="quarter" idx="13"/>
          </p:nvPr>
        </p:nvSpPr>
        <p:spPr>
          <a:xfrm>
            <a:off x="4507085" y="1836266"/>
            <a:ext cx="3744416" cy="648072"/>
          </a:xfrm>
        </p:spPr>
        <p:txBody>
          <a:bodyPr>
            <a:normAutofit/>
          </a:bodyPr>
          <a:lstStyle/>
          <a:p>
            <a:pPr marL="0" indent="0">
              <a:buNone/>
            </a:pPr>
            <a:r>
              <a:rPr lang="nl-NL" sz="3200" dirty="0" err="1" smtClean="0">
                <a:ln w="10160">
                  <a:solidFill>
                    <a:schemeClr val="accent1"/>
                  </a:solidFill>
                  <a:prstDash val="solid"/>
                </a:ln>
                <a:solidFill>
                  <a:srgbClr val="FFFFFF"/>
                </a:solidFill>
                <a:effectLst>
                  <a:outerShdw blurRad="38100" dist="32000" dir="5400000" algn="tl">
                    <a:srgbClr val="000000">
                      <a:alpha val="30000"/>
                    </a:srgbClr>
                  </a:outerShdw>
                </a:effectLst>
              </a:rPr>
              <a:t>Title</a:t>
            </a:r>
            <a:endParaRPr lang="nl-NL" sz="32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cxnSp>
        <p:nvCxnSpPr>
          <p:cNvPr id="22" name="Rechte verbindingslijn 21"/>
          <p:cNvCxnSpPr/>
          <p:nvPr/>
        </p:nvCxnSpPr>
        <p:spPr>
          <a:xfrm>
            <a:off x="540147" y="1836266"/>
            <a:ext cx="3744416"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4" name="Rechte verbindingslijn 23"/>
          <p:cNvCxnSpPr/>
          <p:nvPr/>
        </p:nvCxnSpPr>
        <p:spPr>
          <a:xfrm>
            <a:off x="4515469" y="2412330"/>
            <a:ext cx="3744416"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Rechte verbindingslijn 24"/>
          <p:cNvCxnSpPr/>
          <p:nvPr/>
        </p:nvCxnSpPr>
        <p:spPr>
          <a:xfrm>
            <a:off x="8461027" y="1908274"/>
            <a:ext cx="3744416"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1" name="Ondertitel 2"/>
          <p:cNvSpPr>
            <a:spLocks noGrp="1"/>
          </p:cNvSpPr>
          <p:nvPr>
            <p:ph sz="quarter" idx="13"/>
          </p:nvPr>
        </p:nvSpPr>
        <p:spPr>
          <a:xfrm>
            <a:off x="540148" y="5364658"/>
            <a:ext cx="3744416" cy="499556"/>
          </a:xfrm>
        </p:spPr>
        <p:txBody>
          <a:bodyPr>
            <a:normAutofit fontScale="92500" lnSpcReduction="20000"/>
          </a:bodyPr>
          <a:lstStyle/>
          <a:p>
            <a:pPr marL="0" indent="0">
              <a:buNone/>
            </a:pPr>
            <a:r>
              <a:rPr lang="nl-NL" sz="3200" dirty="0" err="1" smtClean="0">
                <a:ln w="10160">
                  <a:solidFill>
                    <a:schemeClr val="accent1"/>
                  </a:solidFill>
                  <a:prstDash val="solid"/>
                </a:ln>
                <a:solidFill>
                  <a:srgbClr val="FFFFFF"/>
                </a:solidFill>
                <a:effectLst>
                  <a:outerShdw blurRad="38100" dist="32000" dir="5400000" algn="tl">
                    <a:srgbClr val="000000">
                      <a:alpha val="30000"/>
                    </a:srgbClr>
                  </a:outerShdw>
                </a:effectLst>
              </a:rPr>
              <a:t>Title</a:t>
            </a:r>
            <a:endParaRPr lang="nl-NL" sz="3200" dirty="0" smtClean="0">
              <a:ln w="10160">
                <a:solidFill>
                  <a:schemeClr val="accent1"/>
                </a:solidFill>
                <a:prstDash val="solid"/>
              </a:ln>
              <a:solidFill>
                <a:srgbClr val="FFFFFF"/>
              </a:solidFill>
              <a:effectLst>
                <a:outerShdw blurRad="38100" dist="32000" dir="5400000" algn="tl">
                  <a:srgbClr val="000000">
                    <a:alpha val="30000"/>
                  </a:srgbClr>
                </a:outerShdw>
              </a:effectLst>
            </a:endParaRPr>
          </a:p>
          <a:p>
            <a:pPr marL="0" indent="0">
              <a:buNone/>
            </a:pPr>
            <a:endParaRPr lang="nl-NL" sz="32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32" name="Ondertitel 2"/>
          <p:cNvSpPr>
            <a:spLocks noGrp="1"/>
          </p:cNvSpPr>
          <p:nvPr>
            <p:ph sz="quarter" idx="13"/>
          </p:nvPr>
        </p:nvSpPr>
        <p:spPr>
          <a:xfrm>
            <a:off x="552599" y="5796706"/>
            <a:ext cx="3744416" cy="2664296"/>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nl-NL" sz="1100" dirty="0" err="1" smtClean="0"/>
              <a:t>Text</a:t>
            </a:r>
            <a:endParaRPr lang="nl-NL" sz="1100" dirty="0"/>
          </a:p>
        </p:txBody>
      </p:sp>
      <p:cxnSp>
        <p:nvCxnSpPr>
          <p:cNvPr id="33" name="Rechte verbindingslijn 32"/>
          <p:cNvCxnSpPr/>
          <p:nvPr/>
        </p:nvCxnSpPr>
        <p:spPr>
          <a:xfrm>
            <a:off x="552598" y="5796706"/>
            <a:ext cx="3744416"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8" name="Afbeelding 17" descr="voorbeeld.png"/>
          <p:cNvPicPr>
            <a:picLocks noChangeAspect="1"/>
          </p:cNvPicPr>
          <p:nvPr/>
        </p:nvPicPr>
        <p:blipFill>
          <a:blip r:embed="rId3" cstate="print"/>
          <a:stretch>
            <a:fillRect/>
          </a:stretch>
        </p:blipFill>
        <p:spPr>
          <a:xfrm>
            <a:off x="612155" y="2772370"/>
            <a:ext cx="3539116" cy="720080"/>
          </a:xfrm>
          <a:prstGeom prst="rect">
            <a:avLst/>
          </a:prstGeom>
        </p:spPr>
      </p:pic>
      <p:pic>
        <p:nvPicPr>
          <p:cNvPr id="23" name="Afbeelding 22" descr="voorbeeld2.png"/>
          <p:cNvPicPr>
            <a:picLocks noChangeAspect="1"/>
          </p:cNvPicPr>
          <p:nvPr/>
        </p:nvPicPr>
        <p:blipFill>
          <a:blip r:embed="rId4" cstate="print"/>
          <a:stretch>
            <a:fillRect/>
          </a:stretch>
        </p:blipFill>
        <p:spPr>
          <a:xfrm>
            <a:off x="684163" y="4572570"/>
            <a:ext cx="3512581" cy="648072"/>
          </a:xfrm>
          <a:prstGeom prst="rect">
            <a:avLst/>
          </a:prstGeom>
        </p:spPr>
      </p:pic>
    </p:spTree>
    <p:extLst>
      <p:ext uri="{BB962C8B-B14F-4D97-AF65-F5344CB8AC3E}">
        <p14:creationId xmlns:p14="http://schemas.microsoft.com/office/powerpoint/2010/main" xmlns="" val="26515257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rmal">
  <a:themeElements>
    <a:clrScheme name="Elementair">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Thermal">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erm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TC101859868[[fn=Warm]]</Template>
  <TotalTime>134</TotalTime>
  <Words>139</Words>
  <Application>Microsoft Office PowerPoint</Application>
  <PresentationFormat>Aangepast</PresentationFormat>
  <Paragraphs>19</Paragraphs>
  <Slides>1</Slides>
  <Notes>0</Notes>
  <HiddenSlides>0</HiddenSlides>
  <MMClips>0</MMClips>
  <ScaleCrop>false</ScaleCrop>
  <HeadingPairs>
    <vt:vector size="4" baseType="variant">
      <vt:variant>
        <vt:lpstr>Thema</vt:lpstr>
      </vt:variant>
      <vt:variant>
        <vt:i4>1</vt:i4>
      </vt:variant>
      <vt:variant>
        <vt:lpstr>Diatitels</vt:lpstr>
      </vt:variant>
      <vt:variant>
        <vt:i4>1</vt:i4>
      </vt:variant>
    </vt:vector>
  </HeadingPairs>
  <TitlesOfParts>
    <vt:vector size="2" baseType="lpstr">
      <vt:lpstr>Thermal</vt:lpstr>
      <vt:lpstr>Licence Plate Recognition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Licence Plate Detector</dc:title>
  <dc:creator>Remi Verdonk van der Laan</dc:creator>
  <cp:lastModifiedBy>Tomas</cp:lastModifiedBy>
  <cp:revision>18</cp:revision>
  <dcterms:created xsi:type="dcterms:W3CDTF">2014-12-17T14:54:48Z</dcterms:created>
  <dcterms:modified xsi:type="dcterms:W3CDTF">2014-12-18T13:12:49Z</dcterms:modified>
</cp:coreProperties>
</file>