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8002250" cy="14401800"/>
  <p:notesSz cx="6858000" cy="9144000"/>
  <p:defaultTextStyle>
    <a:defPPr>
      <a:defRPr lang="nl-NL"/>
    </a:defPPr>
    <a:lvl1pPr marL="0" algn="l" defTabSz="1508689" rtl="0" eaLnBrk="1" latinLnBrk="0" hangingPunct="1">
      <a:defRPr sz="3000" kern="1200">
        <a:solidFill>
          <a:schemeClr val="tx1"/>
        </a:solidFill>
        <a:latin typeface="+mn-lt"/>
        <a:ea typeface="+mn-ea"/>
        <a:cs typeface="+mn-cs"/>
      </a:defRPr>
    </a:lvl1pPr>
    <a:lvl2pPr marL="754345" algn="l" defTabSz="1508689" rtl="0" eaLnBrk="1" latinLnBrk="0" hangingPunct="1">
      <a:defRPr sz="3000" kern="1200">
        <a:solidFill>
          <a:schemeClr val="tx1"/>
        </a:solidFill>
        <a:latin typeface="+mn-lt"/>
        <a:ea typeface="+mn-ea"/>
        <a:cs typeface="+mn-cs"/>
      </a:defRPr>
    </a:lvl2pPr>
    <a:lvl3pPr marL="1508689" algn="l" defTabSz="1508689" rtl="0" eaLnBrk="1" latinLnBrk="0" hangingPunct="1">
      <a:defRPr sz="3000" kern="1200">
        <a:solidFill>
          <a:schemeClr val="tx1"/>
        </a:solidFill>
        <a:latin typeface="+mn-lt"/>
        <a:ea typeface="+mn-ea"/>
        <a:cs typeface="+mn-cs"/>
      </a:defRPr>
    </a:lvl3pPr>
    <a:lvl4pPr marL="2263034" algn="l" defTabSz="1508689" rtl="0" eaLnBrk="1" latinLnBrk="0" hangingPunct="1">
      <a:defRPr sz="3000" kern="1200">
        <a:solidFill>
          <a:schemeClr val="tx1"/>
        </a:solidFill>
        <a:latin typeface="+mn-lt"/>
        <a:ea typeface="+mn-ea"/>
        <a:cs typeface="+mn-cs"/>
      </a:defRPr>
    </a:lvl4pPr>
    <a:lvl5pPr marL="3017378" algn="l" defTabSz="1508689" rtl="0" eaLnBrk="1" latinLnBrk="0" hangingPunct="1">
      <a:defRPr sz="3000" kern="1200">
        <a:solidFill>
          <a:schemeClr val="tx1"/>
        </a:solidFill>
        <a:latin typeface="+mn-lt"/>
        <a:ea typeface="+mn-ea"/>
        <a:cs typeface="+mn-cs"/>
      </a:defRPr>
    </a:lvl5pPr>
    <a:lvl6pPr marL="3771723" algn="l" defTabSz="1508689" rtl="0" eaLnBrk="1" latinLnBrk="0" hangingPunct="1">
      <a:defRPr sz="3000" kern="1200">
        <a:solidFill>
          <a:schemeClr val="tx1"/>
        </a:solidFill>
        <a:latin typeface="+mn-lt"/>
        <a:ea typeface="+mn-ea"/>
        <a:cs typeface="+mn-cs"/>
      </a:defRPr>
    </a:lvl6pPr>
    <a:lvl7pPr marL="4526068" algn="l" defTabSz="1508689" rtl="0" eaLnBrk="1" latinLnBrk="0" hangingPunct="1">
      <a:defRPr sz="3000" kern="1200">
        <a:solidFill>
          <a:schemeClr val="tx1"/>
        </a:solidFill>
        <a:latin typeface="+mn-lt"/>
        <a:ea typeface="+mn-ea"/>
        <a:cs typeface="+mn-cs"/>
      </a:defRPr>
    </a:lvl7pPr>
    <a:lvl8pPr marL="5280412" algn="l" defTabSz="1508689" rtl="0" eaLnBrk="1" latinLnBrk="0" hangingPunct="1">
      <a:defRPr sz="3000" kern="1200">
        <a:solidFill>
          <a:schemeClr val="tx1"/>
        </a:solidFill>
        <a:latin typeface="+mn-lt"/>
        <a:ea typeface="+mn-ea"/>
        <a:cs typeface="+mn-cs"/>
      </a:defRPr>
    </a:lvl8pPr>
    <a:lvl9pPr marL="6034757" algn="l" defTabSz="1508689" rtl="0" eaLnBrk="1" latinLnBrk="0" hangingPunct="1">
      <a:defRPr sz="3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0" d="100"/>
          <a:sy n="70" d="100"/>
        </p:scale>
        <p:origin x="-78" y="708"/>
      </p:cViewPr>
      <p:guideLst>
        <p:guide orient="horz" pos="4536"/>
        <p:guide pos="567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5" y="7"/>
            <a:ext cx="1481435" cy="144018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2394305" y="2661721"/>
            <a:ext cx="14245839" cy="10779963"/>
          </a:xfrm>
        </p:spPr>
        <p:txBody>
          <a:bodyPr/>
          <a:lstStyle>
            <a:lvl1pPr>
              <a:defRPr sz="18900"/>
            </a:lvl1pPr>
          </a:lstStyle>
          <a:p>
            <a:r>
              <a:rPr lang="nl-NL" smtClean="0"/>
              <a:t>Klik om de stijl te bewerken</a:t>
            </a:r>
            <a:endParaRPr lang="en-US" dirty="0"/>
          </a:p>
        </p:txBody>
      </p:sp>
      <p:sp>
        <p:nvSpPr>
          <p:cNvPr id="3" name="Subtitle 2"/>
          <p:cNvSpPr>
            <a:spLocks noGrp="1"/>
          </p:cNvSpPr>
          <p:nvPr>
            <p:ph type="subTitle" idx="1"/>
          </p:nvPr>
        </p:nvSpPr>
        <p:spPr>
          <a:xfrm>
            <a:off x="2394304" y="423579"/>
            <a:ext cx="12185741" cy="1994094"/>
          </a:xfrm>
        </p:spPr>
        <p:txBody>
          <a:bodyPr>
            <a:normAutofit/>
          </a:bodyPr>
          <a:lstStyle>
            <a:lvl1pPr marL="0" indent="0" algn="r">
              <a:buNone/>
              <a:defRPr sz="4000">
                <a:solidFill>
                  <a:schemeClr val="tx2">
                    <a:lumMod val="60000"/>
                    <a:lumOff val="40000"/>
                  </a:schemeClr>
                </a:solidFill>
              </a:defRPr>
            </a:lvl1pPr>
            <a:lvl2pPr marL="754345" indent="0" algn="ctr">
              <a:buNone/>
              <a:defRPr>
                <a:solidFill>
                  <a:schemeClr val="tx1">
                    <a:tint val="75000"/>
                  </a:schemeClr>
                </a:solidFill>
              </a:defRPr>
            </a:lvl2pPr>
            <a:lvl3pPr marL="1508689" indent="0" algn="ctr">
              <a:buNone/>
              <a:defRPr>
                <a:solidFill>
                  <a:schemeClr val="tx1">
                    <a:tint val="75000"/>
                  </a:schemeClr>
                </a:solidFill>
              </a:defRPr>
            </a:lvl3pPr>
            <a:lvl4pPr marL="2263034" indent="0" algn="ctr">
              <a:buNone/>
              <a:defRPr>
                <a:solidFill>
                  <a:schemeClr val="tx1">
                    <a:tint val="75000"/>
                  </a:schemeClr>
                </a:solidFill>
              </a:defRPr>
            </a:lvl4pPr>
            <a:lvl5pPr marL="3017378" indent="0" algn="ctr">
              <a:buNone/>
              <a:defRPr>
                <a:solidFill>
                  <a:schemeClr val="tx1">
                    <a:tint val="75000"/>
                  </a:schemeClr>
                </a:solidFill>
              </a:defRPr>
            </a:lvl5pPr>
            <a:lvl6pPr marL="3771723" indent="0" algn="ctr">
              <a:buNone/>
              <a:defRPr>
                <a:solidFill>
                  <a:schemeClr val="tx1">
                    <a:tint val="75000"/>
                  </a:schemeClr>
                </a:solidFill>
              </a:defRPr>
            </a:lvl6pPr>
            <a:lvl7pPr marL="4526068" indent="0" algn="ctr">
              <a:buNone/>
              <a:defRPr>
                <a:solidFill>
                  <a:schemeClr val="tx1">
                    <a:tint val="75000"/>
                  </a:schemeClr>
                </a:solidFill>
              </a:defRPr>
            </a:lvl7pPr>
            <a:lvl8pPr marL="5280412" indent="0" algn="ctr">
              <a:buNone/>
              <a:defRPr>
                <a:solidFill>
                  <a:schemeClr val="tx1">
                    <a:tint val="75000"/>
                  </a:schemeClr>
                </a:solidFill>
              </a:defRPr>
            </a:lvl8pPr>
            <a:lvl9pPr marL="6034757"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6046242" y="496478"/>
            <a:ext cx="1546061" cy="766762"/>
          </a:xfrm>
        </p:spPr>
        <p:txBody>
          <a:bodyPr/>
          <a:lstStyle>
            <a:lvl1pPr>
              <a:defRPr sz="2300"/>
            </a:lvl1pPr>
          </a:lstStyle>
          <a:p>
            <a:fld id="{926D4795-BBD1-4809-94B4-3FD02870940F}" type="slidenum">
              <a:rPr lang="nl-NL" smtClean="0"/>
              <a:pPr/>
              <a:t>‹nr.›</a:t>
            </a:fld>
            <a:endParaRPr lang="nl-NL"/>
          </a:p>
        </p:txBody>
      </p:sp>
      <p:grpSp>
        <p:nvGrpSpPr>
          <p:cNvPr id="7" name="Group 6"/>
          <p:cNvGrpSpPr/>
          <p:nvPr/>
        </p:nvGrpSpPr>
        <p:grpSpPr>
          <a:xfrm>
            <a:off x="14701840" y="440055"/>
            <a:ext cx="1293914" cy="906782"/>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51634" y="576749"/>
            <a:ext cx="4050508" cy="12288202"/>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900118" y="576749"/>
            <a:ext cx="11851481" cy="12288202"/>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8-1-2015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2400307" y="11041379"/>
            <a:ext cx="14251781" cy="2400302"/>
          </a:xfrm>
        </p:spPr>
        <p:txBody>
          <a:bodyPr>
            <a:noAutofit/>
          </a:bodyPr>
          <a:lstStyle>
            <a:lvl1pPr algn="l">
              <a:defRPr sz="118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2400305" y="1760227"/>
            <a:ext cx="14701839" cy="9281160"/>
          </a:xfrm>
        </p:spPr>
        <p:txBody>
          <a:bodyPr>
            <a:normAutofit/>
          </a:bodyPr>
          <a:lstStyle>
            <a:lvl1pPr>
              <a:defRPr sz="4600"/>
            </a:lvl1pPr>
            <a:lvl2pPr>
              <a:defRPr sz="3000">
                <a:solidFill>
                  <a:schemeClr val="tx1"/>
                </a:solidFill>
              </a:defRPr>
            </a:lvl2pPr>
            <a:lvl3pPr>
              <a:defRPr sz="3000">
                <a:solidFill>
                  <a:schemeClr val="tx1"/>
                </a:solidFill>
              </a:defRPr>
            </a:lvl3pPr>
            <a:lvl4pPr>
              <a:defRPr sz="3000">
                <a:solidFill>
                  <a:schemeClr val="tx1"/>
                </a:solidFill>
              </a:defRPr>
            </a:lvl4pPr>
            <a:lvl5pPr>
              <a:defRPr sz="30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8-1-2015</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00300" y="9416575"/>
            <a:ext cx="14251782" cy="1600200"/>
          </a:xfrm>
        </p:spPr>
        <p:txBody>
          <a:bodyPr bIns="0" anchor="b"/>
          <a:lstStyle>
            <a:lvl1pPr marL="0" indent="0">
              <a:buNone/>
              <a:defRPr sz="3300">
                <a:solidFill>
                  <a:schemeClr val="tx1"/>
                </a:solidFill>
              </a:defRPr>
            </a:lvl1pPr>
            <a:lvl2pPr marL="754345" indent="0">
              <a:buNone/>
              <a:defRPr sz="3000">
                <a:solidFill>
                  <a:schemeClr val="tx1">
                    <a:tint val="75000"/>
                  </a:schemeClr>
                </a:solidFill>
              </a:defRPr>
            </a:lvl2pPr>
            <a:lvl3pPr marL="1508689" indent="0">
              <a:buNone/>
              <a:defRPr sz="2700">
                <a:solidFill>
                  <a:schemeClr val="tx1">
                    <a:tint val="75000"/>
                  </a:schemeClr>
                </a:solidFill>
              </a:defRPr>
            </a:lvl3pPr>
            <a:lvl4pPr marL="2263034" indent="0">
              <a:buNone/>
              <a:defRPr sz="2300">
                <a:solidFill>
                  <a:schemeClr val="tx1">
                    <a:tint val="75000"/>
                  </a:schemeClr>
                </a:solidFill>
              </a:defRPr>
            </a:lvl4pPr>
            <a:lvl5pPr marL="3017378" indent="0">
              <a:buNone/>
              <a:defRPr sz="2300">
                <a:solidFill>
                  <a:schemeClr val="tx1">
                    <a:tint val="75000"/>
                  </a:schemeClr>
                </a:solidFill>
              </a:defRPr>
            </a:lvl5pPr>
            <a:lvl6pPr marL="3771723" indent="0">
              <a:buNone/>
              <a:defRPr sz="2300">
                <a:solidFill>
                  <a:schemeClr val="tx1">
                    <a:tint val="75000"/>
                  </a:schemeClr>
                </a:solidFill>
              </a:defRPr>
            </a:lvl6pPr>
            <a:lvl7pPr marL="4526068" indent="0">
              <a:buNone/>
              <a:defRPr sz="2300">
                <a:solidFill>
                  <a:schemeClr val="tx1">
                    <a:tint val="75000"/>
                  </a:schemeClr>
                </a:solidFill>
              </a:defRPr>
            </a:lvl7pPr>
            <a:lvl8pPr marL="5280412" indent="0">
              <a:buNone/>
              <a:defRPr sz="2300">
                <a:solidFill>
                  <a:schemeClr val="tx1">
                    <a:tint val="75000"/>
                  </a:schemeClr>
                </a:solidFill>
              </a:defRPr>
            </a:lvl8pPr>
            <a:lvl9pPr marL="6034757" indent="0">
              <a:buNone/>
              <a:defRPr sz="23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2400307" y="11041379"/>
            <a:ext cx="14251781" cy="2400302"/>
          </a:xfrm>
        </p:spPr>
        <p:txBody>
          <a:bodyPr>
            <a:noAutofit/>
          </a:bodyPr>
          <a:lstStyle>
            <a:lvl1pPr algn="l">
              <a:defRPr sz="118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8-1-2015</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2394300" y="1766621"/>
            <a:ext cx="7344918" cy="921715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10045257" y="1766621"/>
            <a:ext cx="7344918" cy="921715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2400304" y="1766623"/>
            <a:ext cx="7350919" cy="1120142"/>
          </a:xfrm>
        </p:spPr>
        <p:txBody>
          <a:bodyPr anchor="t">
            <a:normAutofit/>
          </a:bodyPr>
          <a:lstStyle>
            <a:lvl1pPr marL="0" indent="0">
              <a:buNone/>
              <a:defRPr sz="3000" b="1"/>
            </a:lvl1pPr>
            <a:lvl2pPr marL="754345" indent="0">
              <a:buNone/>
              <a:defRPr sz="3300" b="1"/>
            </a:lvl2pPr>
            <a:lvl3pPr marL="1508689" indent="0">
              <a:buNone/>
              <a:defRPr sz="3000" b="1"/>
            </a:lvl3pPr>
            <a:lvl4pPr marL="2263034" indent="0">
              <a:buNone/>
              <a:defRPr sz="2700" b="1"/>
            </a:lvl4pPr>
            <a:lvl5pPr marL="3017378" indent="0">
              <a:buNone/>
              <a:defRPr sz="2700" b="1"/>
            </a:lvl5pPr>
            <a:lvl6pPr marL="3771723" indent="0">
              <a:buNone/>
              <a:defRPr sz="2700" b="1"/>
            </a:lvl6pPr>
            <a:lvl7pPr marL="4526068" indent="0">
              <a:buNone/>
              <a:defRPr sz="2700" b="1"/>
            </a:lvl7pPr>
            <a:lvl8pPr marL="5280412" indent="0">
              <a:buNone/>
              <a:defRPr sz="2700" b="1"/>
            </a:lvl8pPr>
            <a:lvl9pPr marL="6034757" indent="0">
              <a:buNone/>
              <a:defRPr sz="2700" b="1"/>
            </a:lvl9pPr>
          </a:lstStyle>
          <a:p>
            <a:pPr lvl="0"/>
            <a:r>
              <a:rPr lang="nl-NL" smtClean="0"/>
              <a:t>Klik om de modelstijlen te bewerken</a:t>
            </a:r>
          </a:p>
        </p:txBody>
      </p:sp>
      <p:sp>
        <p:nvSpPr>
          <p:cNvPr id="5" name="Text Placeholder 4"/>
          <p:cNvSpPr>
            <a:spLocks noGrp="1"/>
          </p:cNvSpPr>
          <p:nvPr>
            <p:ph type="body" sz="quarter" idx="3"/>
          </p:nvPr>
        </p:nvSpPr>
        <p:spPr>
          <a:xfrm>
            <a:off x="10051260" y="1766623"/>
            <a:ext cx="7353806" cy="1120142"/>
          </a:xfrm>
        </p:spPr>
        <p:txBody>
          <a:bodyPr anchor="t">
            <a:normAutofit/>
          </a:bodyPr>
          <a:lstStyle>
            <a:lvl1pPr marL="0" indent="0">
              <a:buNone/>
              <a:defRPr sz="3000" b="1"/>
            </a:lvl1pPr>
            <a:lvl2pPr marL="754345" indent="0">
              <a:buNone/>
              <a:defRPr sz="3300" b="1"/>
            </a:lvl2pPr>
            <a:lvl3pPr marL="1508689" indent="0">
              <a:buNone/>
              <a:defRPr sz="3000" b="1"/>
            </a:lvl3pPr>
            <a:lvl4pPr marL="2263034" indent="0">
              <a:buNone/>
              <a:defRPr sz="2700" b="1"/>
            </a:lvl4pPr>
            <a:lvl5pPr marL="3017378" indent="0">
              <a:buNone/>
              <a:defRPr sz="2700" b="1"/>
            </a:lvl5pPr>
            <a:lvl6pPr marL="3771723" indent="0">
              <a:buNone/>
              <a:defRPr sz="2700" b="1"/>
            </a:lvl6pPr>
            <a:lvl7pPr marL="4526068" indent="0">
              <a:buNone/>
              <a:defRPr sz="2700" b="1"/>
            </a:lvl7pPr>
            <a:lvl8pPr marL="5280412" indent="0">
              <a:buNone/>
              <a:defRPr sz="2700" b="1"/>
            </a:lvl8pPr>
            <a:lvl9pPr marL="6034757" indent="0">
              <a:buNone/>
              <a:defRPr sz="27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8-1-2015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2394300" y="2899563"/>
            <a:ext cx="7344918"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10045257" y="2899560"/>
            <a:ext cx="7344918" cy="806500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8-1-2015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8-1-2015</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251407" y="830108"/>
            <a:ext cx="5922618" cy="2440305"/>
          </a:xfrm>
        </p:spPr>
        <p:txBody>
          <a:bodyPr anchor="b"/>
          <a:lstStyle>
            <a:lvl1pPr algn="l">
              <a:defRPr sz="33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11251407" y="3270409"/>
            <a:ext cx="5922618" cy="9211152"/>
          </a:xfrm>
        </p:spPr>
        <p:txBody>
          <a:bodyPr/>
          <a:lstStyle>
            <a:lvl1pPr marL="0" indent="0">
              <a:buNone/>
              <a:defRPr sz="2300">
                <a:solidFill>
                  <a:schemeClr val="tx1">
                    <a:lumMod val="50000"/>
                    <a:lumOff val="50000"/>
                  </a:schemeClr>
                </a:solidFill>
              </a:defRPr>
            </a:lvl1pPr>
            <a:lvl2pPr marL="754345" indent="0">
              <a:buNone/>
              <a:defRPr sz="2100"/>
            </a:lvl2pPr>
            <a:lvl3pPr marL="1508689" indent="0">
              <a:buNone/>
              <a:defRPr sz="1500"/>
            </a:lvl3pPr>
            <a:lvl4pPr marL="2263034" indent="0">
              <a:buNone/>
              <a:defRPr sz="1400"/>
            </a:lvl4pPr>
            <a:lvl5pPr marL="3017378" indent="0">
              <a:buNone/>
              <a:defRPr sz="1400"/>
            </a:lvl5pPr>
            <a:lvl6pPr marL="3771723" indent="0">
              <a:buNone/>
              <a:defRPr sz="1400"/>
            </a:lvl6pPr>
            <a:lvl7pPr marL="4526068" indent="0">
              <a:buNone/>
              <a:defRPr sz="1400"/>
            </a:lvl7pPr>
            <a:lvl8pPr marL="5280412" indent="0">
              <a:buNone/>
              <a:defRPr sz="1400"/>
            </a:lvl8pPr>
            <a:lvl9pPr marL="6034757" indent="0">
              <a:buNone/>
              <a:defRPr sz="1400"/>
            </a:lvl9pPr>
          </a:lstStyle>
          <a:p>
            <a:pPr lvl="0"/>
            <a:r>
              <a:rPr lang="nl-NL" smtClean="0"/>
              <a:t>Klik om de modelstijlen te bewerken</a:t>
            </a:r>
          </a:p>
        </p:txBody>
      </p:sp>
      <p:sp>
        <p:nvSpPr>
          <p:cNvPr id="14" name="Content Placeholder 13"/>
          <p:cNvSpPr>
            <a:spLocks noGrp="1"/>
          </p:cNvSpPr>
          <p:nvPr>
            <p:ph sz="quarter" idx="13"/>
          </p:nvPr>
        </p:nvSpPr>
        <p:spPr>
          <a:xfrm>
            <a:off x="1800230" y="800107"/>
            <a:ext cx="9451181" cy="1248156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8-1-2015</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400303" y="9711991"/>
            <a:ext cx="10801350" cy="849336"/>
          </a:xfrm>
        </p:spPr>
        <p:txBody>
          <a:bodyPr bIns="0" anchor="b"/>
          <a:lstStyle>
            <a:lvl1pPr algn="l">
              <a:defRPr sz="33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606578" y="800106"/>
            <a:ext cx="11551442" cy="8571071"/>
          </a:xfrm>
        </p:spPr>
        <p:txBody>
          <a:bodyPr/>
          <a:lstStyle>
            <a:lvl1pPr marL="0" indent="0">
              <a:buNone/>
              <a:defRPr sz="5300"/>
            </a:lvl1pPr>
            <a:lvl2pPr marL="754345" indent="0">
              <a:buNone/>
              <a:defRPr sz="4600"/>
            </a:lvl2pPr>
            <a:lvl3pPr marL="1508689" indent="0">
              <a:buNone/>
              <a:defRPr sz="4000"/>
            </a:lvl3pPr>
            <a:lvl4pPr marL="2263034" indent="0">
              <a:buNone/>
              <a:defRPr sz="3300"/>
            </a:lvl4pPr>
            <a:lvl5pPr marL="3017378" indent="0">
              <a:buNone/>
              <a:defRPr sz="3300"/>
            </a:lvl5pPr>
            <a:lvl6pPr marL="3771723" indent="0">
              <a:buNone/>
              <a:defRPr sz="3300"/>
            </a:lvl6pPr>
            <a:lvl7pPr marL="4526068" indent="0">
              <a:buNone/>
              <a:defRPr sz="3300"/>
            </a:lvl7pPr>
            <a:lvl8pPr marL="5280412" indent="0">
              <a:buNone/>
              <a:defRPr sz="3300"/>
            </a:lvl8pPr>
            <a:lvl9pPr marL="6034757" indent="0">
              <a:buNone/>
              <a:defRPr sz="33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2400305" y="10561327"/>
            <a:ext cx="7950992" cy="2880360"/>
          </a:xfrm>
        </p:spPr>
        <p:txBody>
          <a:bodyPr/>
          <a:lstStyle>
            <a:lvl1pPr marL="0" indent="0">
              <a:buNone/>
              <a:defRPr sz="2300">
                <a:solidFill>
                  <a:schemeClr val="tx1"/>
                </a:solidFill>
              </a:defRPr>
            </a:lvl1pPr>
            <a:lvl2pPr marL="754345" indent="0">
              <a:buNone/>
              <a:defRPr sz="2100"/>
            </a:lvl2pPr>
            <a:lvl3pPr marL="1508689" indent="0">
              <a:buNone/>
              <a:defRPr sz="1500"/>
            </a:lvl3pPr>
            <a:lvl4pPr marL="2263034" indent="0">
              <a:buNone/>
              <a:defRPr sz="1400"/>
            </a:lvl4pPr>
            <a:lvl5pPr marL="3017378" indent="0">
              <a:buNone/>
              <a:defRPr sz="1400"/>
            </a:lvl5pPr>
            <a:lvl6pPr marL="3771723" indent="0">
              <a:buNone/>
              <a:defRPr sz="1400"/>
            </a:lvl6pPr>
            <a:lvl7pPr marL="4526068" indent="0">
              <a:buNone/>
              <a:defRPr sz="1400"/>
            </a:lvl7pPr>
            <a:lvl8pPr marL="5280412" indent="0">
              <a:buNone/>
              <a:defRPr sz="1400"/>
            </a:lvl8pPr>
            <a:lvl9pPr marL="6034757" indent="0">
              <a:buNone/>
              <a:defRPr sz="14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8-1-2015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1" y="7"/>
            <a:ext cx="450058" cy="144018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1" y="7"/>
            <a:ext cx="450058" cy="144018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0869" tIns="75435" rIns="150869" bIns="75435"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2400307" y="11041379"/>
            <a:ext cx="14251781" cy="2400302"/>
          </a:xfrm>
          <a:prstGeom prst="rect">
            <a:avLst/>
          </a:prstGeom>
        </p:spPr>
        <p:txBody>
          <a:bodyPr vert="horz" lIns="150869" tIns="75435" rIns="150869" bIns="75435" rtlCol="0" anchor="b">
            <a:noAutofit/>
          </a:bodyPr>
          <a:lstStyle/>
          <a:p>
            <a:endParaRPr lang="en-US" dirty="0"/>
          </a:p>
        </p:txBody>
      </p:sp>
      <p:sp>
        <p:nvSpPr>
          <p:cNvPr id="3" name="Text Placeholder 2"/>
          <p:cNvSpPr>
            <a:spLocks noGrp="1"/>
          </p:cNvSpPr>
          <p:nvPr>
            <p:ph type="body" idx="1"/>
          </p:nvPr>
        </p:nvSpPr>
        <p:spPr>
          <a:xfrm>
            <a:off x="2400305" y="1760227"/>
            <a:ext cx="14701839" cy="9281160"/>
          </a:xfrm>
          <a:prstGeom prst="rect">
            <a:avLst/>
          </a:prstGeom>
        </p:spPr>
        <p:txBody>
          <a:bodyPr vert="horz" lIns="150869" tIns="75435" rIns="150869" bIns="75435"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2479997" y="13761722"/>
            <a:ext cx="14101762" cy="480062"/>
          </a:xfrm>
          <a:prstGeom prst="rect">
            <a:avLst/>
          </a:prstGeom>
        </p:spPr>
        <p:txBody>
          <a:bodyPr vert="horz" lIns="150869" tIns="75435" rIns="150869" bIns="75435" rtlCol="0" anchor="ctr"/>
          <a:lstStyle>
            <a:lvl1pPr algn="l">
              <a:defRPr sz="21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7102142" y="12054846"/>
            <a:ext cx="750092" cy="766762"/>
          </a:xfrm>
          <a:prstGeom prst="rect">
            <a:avLst/>
          </a:prstGeom>
        </p:spPr>
        <p:txBody>
          <a:bodyPr vert="horz" lIns="150869" tIns="75435" rIns="150869" bIns="75435" rtlCol="0" anchor="ctr"/>
          <a:lstStyle>
            <a:lvl1pPr algn="l">
              <a:defRPr sz="21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6642708" y="12001499"/>
            <a:ext cx="478182" cy="906782"/>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50869" tIns="75435" rIns="150869" bIns="75435"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2532232" y="10139346"/>
            <a:ext cx="5514534" cy="450058"/>
          </a:xfrm>
          <a:prstGeom prst="rect">
            <a:avLst/>
          </a:prstGeom>
        </p:spPr>
        <p:txBody>
          <a:bodyPr vert="horz" lIns="150869" tIns="75435" rIns="150869" bIns="75435" rtlCol="0" anchor="ctr"/>
          <a:lstStyle>
            <a:lvl1pPr algn="l">
              <a:defRPr sz="2100">
                <a:solidFill>
                  <a:srgbClr val="FFFFFF"/>
                </a:solidFill>
              </a:defRPr>
            </a:lvl1pPr>
          </a:lstStyle>
          <a:p>
            <a:fld id="{E3903A65-E77A-4CCE-9E24-496910D426DC}" type="datetimeFigureOut">
              <a:rPr lang="nl-NL" smtClean="0"/>
              <a:pPr/>
              <a:t>8-1-2015</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508689" rtl="0" eaLnBrk="1" latinLnBrk="0" hangingPunct="1">
        <a:spcBef>
          <a:spcPct val="0"/>
        </a:spcBef>
        <a:buNone/>
        <a:defRPr sz="118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565759" indent="-565759" algn="l" defTabSz="1508689" rtl="0" eaLnBrk="1" latinLnBrk="0" hangingPunct="1">
        <a:spcBef>
          <a:spcPct val="20000"/>
        </a:spcBef>
        <a:buFont typeface="Arial" pitchFamily="34" charset="0"/>
        <a:buChar char="»"/>
        <a:defRPr sz="4600" kern="1200">
          <a:solidFill>
            <a:schemeClr val="tx2"/>
          </a:solidFill>
          <a:latin typeface="+mn-lt"/>
          <a:ea typeface="+mn-ea"/>
          <a:cs typeface="+mn-cs"/>
        </a:defRPr>
      </a:lvl1pPr>
      <a:lvl2pPr marL="1225811" indent="-471466"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885862" indent="-377173" algn="l" defTabSz="1508689" rtl="0" eaLnBrk="1" latinLnBrk="0" hangingPunct="1">
        <a:spcBef>
          <a:spcPct val="20000"/>
        </a:spcBef>
        <a:buFont typeface="Calibri" pitchFamily="34" charset="0"/>
        <a:buChar char="+"/>
        <a:defRPr sz="3000" kern="1200">
          <a:solidFill>
            <a:schemeClr val="tx1"/>
          </a:solidFill>
          <a:latin typeface="+mn-lt"/>
          <a:ea typeface="+mn-ea"/>
          <a:cs typeface="+mn-cs"/>
        </a:defRPr>
      </a:lvl3pPr>
      <a:lvl4pPr marL="2640207" indent="-377173"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4pPr>
      <a:lvl5pPr marL="3394551" indent="-377173" algn="l" defTabSz="1508689" rtl="0" eaLnBrk="1" latinLnBrk="0" hangingPunct="1">
        <a:spcBef>
          <a:spcPct val="20000"/>
        </a:spcBef>
        <a:buFont typeface="Arial" pitchFamily="34" charset="0"/>
        <a:buChar char="»"/>
        <a:defRPr sz="3000" kern="1200">
          <a:solidFill>
            <a:schemeClr val="tx1"/>
          </a:solidFill>
          <a:latin typeface="+mn-lt"/>
          <a:ea typeface="+mn-ea"/>
          <a:cs typeface="+mn-cs"/>
        </a:defRPr>
      </a:lvl5pPr>
      <a:lvl6pPr marL="4148896" indent="-377173" algn="l" defTabSz="1508689" rtl="0" eaLnBrk="1" latinLnBrk="0" hangingPunct="1">
        <a:spcBef>
          <a:spcPct val="20000"/>
        </a:spcBef>
        <a:buClr>
          <a:schemeClr val="tx1"/>
        </a:buClr>
        <a:buFont typeface="Calibri" pitchFamily="34" charset="0"/>
        <a:buChar char="&gt;"/>
        <a:defRPr sz="3000" kern="1200">
          <a:solidFill>
            <a:schemeClr val="tx1"/>
          </a:solidFill>
          <a:latin typeface="+mn-lt"/>
          <a:ea typeface="+mn-ea"/>
          <a:cs typeface="+mn-cs"/>
        </a:defRPr>
      </a:lvl6pPr>
      <a:lvl7pPr marL="4903241" indent="-377173" algn="l" defTabSz="1508689" rtl="0" eaLnBrk="1" latinLnBrk="0" hangingPunct="1">
        <a:spcBef>
          <a:spcPct val="20000"/>
        </a:spcBef>
        <a:buFont typeface="Calibri" pitchFamily="34" charset="0"/>
        <a:buChar char="+"/>
        <a:defRPr sz="3000" kern="1200">
          <a:solidFill>
            <a:schemeClr val="tx1"/>
          </a:solidFill>
          <a:latin typeface="+mn-lt"/>
          <a:ea typeface="+mn-ea"/>
          <a:cs typeface="+mn-cs"/>
        </a:defRPr>
      </a:lvl7pPr>
      <a:lvl8pPr marL="5657585" indent="-377173" algn="l" defTabSz="1508689" rtl="0" eaLnBrk="1" latinLnBrk="0" hangingPunct="1">
        <a:spcBef>
          <a:spcPct val="20000"/>
        </a:spcBef>
        <a:buClr>
          <a:schemeClr val="tx1"/>
        </a:buClr>
        <a:buFont typeface="Calibri" pitchFamily="34" charset="0"/>
        <a:buChar char="»"/>
        <a:defRPr sz="3000" kern="1200">
          <a:solidFill>
            <a:schemeClr val="tx1"/>
          </a:solidFill>
          <a:latin typeface="+mn-lt"/>
          <a:ea typeface="+mn-ea"/>
          <a:cs typeface="+mn-cs"/>
        </a:defRPr>
      </a:lvl8pPr>
      <a:lvl9pPr marL="6411930" indent="-377173" algn="l" defTabSz="1508689" rtl="0" eaLnBrk="1" latinLnBrk="0" hangingPunct="1">
        <a:spcBef>
          <a:spcPct val="20000"/>
        </a:spcBef>
        <a:buClr>
          <a:schemeClr val="tx1"/>
        </a:buClr>
        <a:buFont typeface="Calibri" pitchFamily="34" charset="0"/>
        <a:buChar char="−"/>
        <a:defRPr sz="3000" kern="1200">
          <a:solidFill>
            <a:schemeClr val="tx1"/>
          </a:solidFill>
          <a:latin typeface="+mn-lt"/>
          <a:ea typeface="+mn-ea"/>
          <a:cs typeface="+mn-cs"/>
        </a:defRPr>
      </a:lvl9pPr>
    </p:bodyStyle>
    <p:otherStyle>
      <a:defPPr>
        <a:defRPr lang="en-US"/>
      </a:defPPr>
      <a:lvl1pPr marL="0" algn="l" defTabSz="1508689" rtl="0" eaLnBrk="1" latinLnBrk="0" hangingPunct="1">
        <a:defRPr sz="3000" kern="1200">
          <a:solidFill>
            <a:schemeClr val="tx1"/>
          </a:solidFill>
          <a:latin typeface="+mn-lt"/>
          <a:ea typeface="+mn-ea"/>
          <a:cs typeface="+mn-cs"/>
        </a:defRPr>
      </a:lvl1pPr>
      <a:lvl2pPr marL="754345" algn="l" defTabSz="1508689" rtl="0" eaLnBrk="1" latinLnBrk="0" hangingPunct="1">
        <a:defRPr sz="3000" kern="1200">
          <a:solidFill>
            <a:schemeClr val="tx1"/>
          </a:solidFill>
          <a:latin typeface="+mn-lt"/>
          <a:ea typeface="+mn-ea"/>
          <a:cs typeface="+mn-cs"/>
        </a:defRPr>
      </a:lvl2pPr>
      <a:lvl3pPr marL="1508689" algn="l" defTabSz="1508689" rtl="0" eaLnBrk="1" latinLnBrk="0" hangingPunct="1">
        <a:defRPr sz="3000" kern="1200">
          <a:solidFill>
            <a:schemeClr val="tx1"/>
          </a:solidFill>
          <a:latin typeface="+mn-lt"/>
          <a:ea typeface="+mn-ea"/>
          <a:cs typeface="+mn-cs"/>
        </a:defRPr>
      </a:lvl3pPr>
      <a:lvl4pPr marL="2263034" algn="l" defTabSz="1508689" rtl="0" eaLnBrk="1" latinLnBrk="0" hangingPunct="1">
        <a:defRPr sz="3000" kern="1200">
          <a:solidFill>
            <a:schemeClr val="tx1"/>
          </a:solidFill>
          <a:latin typeface="+mn-lt"/>
          <a:ea typeface="+mn-ea"/>
          <a:cs typeface="+mn-cs"/>
        </a:defRPr>
      </a:lvl4pPr>
      <a:lvl5pPr marL="3017378" algn="l" defTabSz="1508689" rtl="0" eaLnBrk="1" latinLnBrk="0" hangingPunct="1">
        <a:defRPr sz="3000" kern="1200">
          <a:solidFill>
            <a:schemeClr val="tx1"/>
          </a:solidFill>
          <a:latin typeface="+mn-lt"/>
          <a:ea typeface="+mn-ea"/>
          <a:cs typeface="+mn-cs"/>
        </a:defRPr>
      </a:lvl5pPr>
      <a:lvl6pPr marL="3771723" algn="l" defTabSz="1508689" rtl="0" eaLnBrk="1" latinLnBrk="0" hangingPunct="1">
        <a:defRPr sz="3000" kern="1200">
          <a:solidFill>
            <a:schemeClr val="tx1"/>
          </a:solidFill>
          <a:latin typeface="+mn-lt"/>
          <a:ea typeface="+mn-ea"/>
          <a:cs typeface="+mn-cs"/>
        </a:defRPr>
      </a:lvl6pPr>
      <a:lvl7pPr marL="4526068" algn="l" defTabSz="1508689" rtl="0" eaLnBrk="1" latinLnBrk="0" hangingPunct="1">
        <a:defRPr sz="3000" kern="1200">
          <a:solidFill>
            <a:schemeClr val="tx1"/>
          </a:solidFill>
          <a:latin typeface="+mn-lt"/>
          <a:ea typeface="+mn-ea"/>
          <a:cs typeface="+mn-cs"/>
        </a:defRPr>
      </a:lvl7pPr>
      <a:lvl8pPr marL="5280412" algn="l" defTabSz="1508689" rtl="0" eaLnBrk="1" latinLnBrk="0" hangingPunct="1">
        <a:defRPr sz="3000" kern="1200">
          <a:solidFill>
            <a:schemeClr val="tx1"/>
          </a:solidFill>
          <a:latin typeface="+mn-lt"/>
          <a:ea typeface="+mn-ea"/>
          <a:cs typeface="+mn-cs"/>
        </a:defRPr>
      </a:lvl8pPr>
      <a:lvl9pPr marL="6034757" algn="l" defTabSz="1508689" rtl="0" eaLnBrk="1" latinLnBrk="0" hangingPunct="1">
        <a:defRPr sz="3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6450673" y="1901114"/>
            <a:ext cx="5349165" cy="907298"/>
          </a:xfrm>
          <a:prstGeom prst="snip2SameRect">
            <a:avLst/>
          </a:prstGeom>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lgn="ctr">
              <a:buNone/>
            </a:pPr>
            <a:r>
              <a:rPr lang="nl-NL" sz="1400" b="1" dirty="0" smtClean="0"/>
              <a:t>Group: 9</a:t>
            </a:r>
          </a:p>
          <a:p>
            <a:pPr marL="0" indent="0" algn="ctr">
              <a:buNone/>
            </a:pPr>
            <a:r>
              <a:rPr lang="nl-NL" sz="1400" b="1" dirty="0" smtClean="0"/>
              <a:t>Tomas </a:t>
            </a:r>
            <a:r>
              <a:rPr lang="nl-NL" sz="1400" b="1" dirty="0"/>
              <a:t>Heinsohn Huala</a:t>
            </a:r>
            <a:r>
              <a:rPr lang="nl-NL" sz="1400" dirty="0"/>
              <a:t>	4326318</a:t>
            </a:r>
          </a:p>
          <a:p>
            <a:pPr marL="0" indent="0" algn="ctr">
              <a:buNone/>
            </a:pPr>
            <a:r>
              <a:rPr lang="nl-NL" sz="1400" b="1" dirty="0"/>
              <a:t>Remi van der Laan	</a:t>
            </a:r>
            <a:r>
              <a:rPr lang="nl-NL" sz="1400" dirty="0"/>
              <a:t>	4326156</a:t>
            </a:r>
          </a:p>
        </p:txBody>
      </p:sp>
      <p:sp>
        <p:nvSpPr>
          <p:cNvPr id="4" name="Titel 3"/>
          <p:cNvSpPr>
            <a:spLocks noGrp="1"/>
          </p:cNvSpPr>
          <p:nvPr>
            <p:ph type="title"/>
          </p:nvPr>
        </p:nvSpPr>
        <p:spPr>
          <a:xfrm>
            <a:off x="3804048" y="403344"/>
            <a:ext cx="10642415" cy="1497767"/>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a:t>
            </a:r>
            <a:r>
              <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Plate</a:t>
            </a:r>
            <a:r>
              <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 </a:t>
            </a:r>
            <a:r>
              <a:rPr lang="nl-NL" sz="6400"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Recognition</a:t>
            </a:r>
            <a:endParaRPr lang="nl-NL" sz="6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874509" y="2016327"/>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This </a:t>
            </a:r>
            <a:r>
              <a:rPr lang="en-US" sz="4200" dirty="0" smtClean="0">
                <a:ln w="10160">
                  <a:solidFill>
                    <a:schemeClr val="accent1"/>
                  </a:solidFill>
                  <a:prstDash val="solid"/>
                </a:ln>
                <a:solidFill>
                  <a:srgbClr val="FFFFFF"/>
                </a:solidFill>
                <a:effectLst>
                  <a:outerShdw blurRad="38100" dist="32000" dir="5400000" algn="tl">
                    <a:srgbClr val="000000">
                      <a:alpha val="30000"/>
                    </a:srgbClr>
                  </a:outerShdw>
                </a:effectLst>
              </a:rPr>
              <a:t>iteration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874509" y="2938027"/>
            <a:ext cx="5349165" cy="1598577"/>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With the short break we managed to do some extra things. We changed the </a:t>
            </a:r>
            <a:r>
              <a:rPr lang="en-US" sz="1100" dirty="0" smtClean="0"/>
              <a:t>GUI </a:t>
            </a:r>
            <a:r>
              <a:rPr lang="en-US" sz="1100" dirty="0" smtClean="0"/>
              <a:t>and </a:t>
            </a:r>
            <a:r>
              <a:rPr lang="en-US" sz="1100" dirty="0"/>
              <a:t>we began with the recognition system. For this we used OCR (Optical character recognition) and </a:t>
            </a:r>
            <a:r>
              <a:rPr lang="en-US" sz="1100" dirty="0" smtClean="0"/>
              <a:t>we began to segment the license plate from the picture to read every character.  As a result of that we are now able to detect the license plates and write down the licenses. There are only some problems with this, for example it write down a lot licenses and these we all different. An other problem was that in one case it is able to read something at all and then the system crashes. This error is made by our  implementation of our </a:t>
            </a:r>
            <a:r>
              <a:rPr lang="en-US" sz="1100" dirty="0" smtClean="0"/>
              <a:t>OCR-</a:t>
            </a:r>
            <a:r>
              <a:rPr lang="en-US" sz="1100" dirty="0" smtClean="0"/>
              <a:t>function</a:t>
            </a:r>
            <a:r>
              <a:rPr lang="en-US" sz="1100" dirty="0" smtClean="0"/>
              <a:t>.</a:t>
            </a:r>
            <a:endParaRPr lang="nl-NL" sz="1100" dirty="0"/>
          </a:p>
        </p:txBody>
      </p:sp>
      <p:sp>
        <p:nvSpPr>
          <p:cNvPr id="10" name="Ondertitel 2"/>
          <p:cNvSpPr>
            <a:spLocks noGrp="1"/>
          </p:cNvSpPr>
          <p:nvPr>
            <p:ph sz="quarter" idx="13"/>
          </p:nvPr>
        </p:nvSpPr>
        <p:spPr>
          <a:xfrm>
            <a:off x="6438695" y="3859733"/>
            <a:ext cx="5349165" cy="9677875"/>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After the license plate segmentation was complete, we tried to use OCR (Optical Character Recognition) to recognize the characters on the license plate. At first, we used the built-in OCR function of </a:t>
            </a:r>
            <a:r>
              <a:rPr lang="en-US" sz="1100" dirty="0" err="1" smtClean="0"/>
              <a:t>MatLab</a:t>
            </a:r>
            <a:r>
              <a:rPr lang="en-US" sz="1100" dirty="0" smtClean="0"/>
              <a:t> which </a:t>
            </a:r>
            <a:r>
              <a:rPr lang="en-US" sz="1100" dirty="0"/>
              <a:t>we managed to get working, but it was very slow. Here are some results (if the result is the same as the previous one, it’s not added</a:t>
            </a:r>
            <a:r>
              <a:rPr lang="en-US" sz="1100" dirty="0" smtClean="0"/>
              <a:t>):</a:t>
            </a:r>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r>
              <a:rPr lang="en-US" sz="1100" dirty="0"/>
              <a:t>In many cases the result was incorrect, so we started thinking about other OCR methods. We now use a library of every possible character on Dutch license plates and find the highest correlation between every object found in the license plate and every character from our library. These are the characters we use</a:t>
            </a:r>
            <a:r>
              <a:rPr lang="en-US" sz="1100" dirty="0" smtClean="0"/>
              <a:t>:</a:t>
            </a:r>
          </a:p>
          <a:p>
            <a:pPr marL="0" indent="0">
              <a:buNone/>
            </a:pPr>
            <a:endParaRPr lang="en-US" sz="1100" dirty="0"/>
          </a:p>
          <a:p>
            <a:pPr marL="0" indent="0">
              <a:buNone/>
            </a:pPr>
            <a:r>
              <a:rPr lang="en-US" sz="1100" dirty="0"/>
              <a:t>After we managed to get it working, the results were surprisingly good but it wasn’t a whole lot faster:</a:t>
            </a:r>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r>
              <a:rPr lang="en-US" sz="1100" dirty="0" smtClean="0"/>
              <a:t>For </a:t>
            </a:r>
            <a:r>
              <a:rPr lang="en-US" sz="1100" dirty="0"/>
              <a:t>this car, it found the same result for every frame. In some cases however, this method does not work very well because the segmentation </a:t>
            </a:r>
            <a:r>
              <a:rPr lang="en-US" sz="1100" dirty="0" smtClean="0"/>
              <a:t>is not good, which we will explain further in the next section.</a:t>
            </a:r>
          </a:p>
          <a:p>
            <a:pPr marL="0" indent="0">
              <a:buNone/>
            </a:pPr>
            <a:endParaRPr lang="en-US" sz="1100" dirty="0"/>
          </a:p>
          <a:p>
            <a:pPr marL="0" indent="0">
              <a:buNone/>
            </a:pPr>
            <a:r>
              <a:rPr lang="en-US" sz="1100" dirty="0" smtClean="0"/>
              <a:t>This process is quite costly, mostly because we have to resize every character to the size of every object for every frame to calculate the correlation.  This could be precomputed but we would have to have a library of every character in every size. </a:t>
            </a:r>
            <a:endParaRPr lang="en-US" sz="1100" dirty="0"/>
          </a:p>
        </p:txBody>
      </p:sp>
      <p:sp>
        <p:nvSpPr>
          <p:cNvPr id="15" name="Ondertitel 2"/>
          <p:cNvSpPr>
            <a:spLocks noGrp="1"/>
          </p:cNvSpPr>
          <p:nvPr>
            <p:ph sz="quarter" idx="13"/>
          </p:nvPr>
        </p:nvSpPr>
        <p:spPr>
          <a:xfrm>
            <a:off x="12087184" y="2016325"/>
            <a:ext cx="5349165" cy="1152128"/>
          </a:xfrm>
        </p:spPr>
        <p:txBody>
          <a:bodyPr>
            <a:normAutofit/>
          </a:bodyPr>
          <a:lstStyle/>
          <a:p>
            <a:pPr marL="0" indent="0">
              <a:buNone/>
            </a:pPr>
            <a:r>
              <a:rPr lang="en-US" sz="4200" dirty="0" smtClean="0">
                <a:ln w="10160">
                  <a:solidFill>
                    <a:schemeClr val="accent1"/>
                  </a:solidFill>
                  <a:prstDash val="solid"/>
                </a:ln>
                <a:solidFill>
                  <a:srgbClr val="FFFFFF"/>
                </a:solidFill>
                <a:effectLst>
                  <a:outerShdw blurRad="38100" dist="32000" dir="5400000" algn="tl">
                    <a:srgbClr val="000000">
                      <a:alpha val="30000"/>
                    </a:srgbClr>
                  </a:outerShdw>
                </a:effectLst>
              </a:rPr>
              <a:t>Segmentation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12087182" y="2736404"/>
            <a:ext cx="5349165" cy="7225486"/>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We improved our segmentation algorithm in a few different ways. Here are the steps in which we currently segment every frame:</a:t>
            </a:r>
          </a:p>
          <a:p>
            <a:pPr marL="228600" indent="-228600">
              <a:buAutoNum type="arabicPeriod"/>
            </a:pPr>
            <a:r>
              <a:rPr lang="en-US" sz="1100" dirty="0"/>
              <a:t>We segment the image by only selecting the yellow colors and then open and close the image to remove small objects and to fill gaps</a:t>
            </a:r>
            <a:r>
              <a:rPr lang="en-US" sz="1100" dirty="0" smtClean="0"/>
              <a:t>:</a:t>
            </a:r>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r>
              <a:rPr lang="en-US" sz="1100" dirty="0"/>
              <a:t>Then we label the image and calculate the area and bounding box for each object</a:t>
            </a:r>
            <a:r>
              <a:rPr lang="en-US" sz="1100" dirty="0" smtClean="0"/>
              <a:t>.</a:t>
            </a:r>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r>
              <a:rPr lang="en-US" sz="1100" dirty="0"/>
              <a:t>We then loop through every object , starting with the largest area, and check if its bounding box has an aspect ratio similar to a license plate. </a:t>
            </a:r>
          </a:p>
          <a:p>
            <a:pPr marL="228600" indent="-228600">
              <a:buAutoNum type="arabicPeriod"/>
            </a:pPr>
            <a:r>
              <a:rPr lang="en-US" sz="1100" dirty="0"/>
              <a:t>Once we find an object which meets that condition, we stop the loop, crop the area of the original frame in the bounding box , threshold it with its mean value and pass it on to our OCR function.</a:t>
            </a:r>
          </a:p>
          <a:p>
            <a:pPr marL="228600" indent="-228600">
              <a:buAutoNum type="arabicPeriod"/>
            </a:pPr>
            <a:endParaRPr lang="en-US" sz="1100" dirty="0"/>
          </a:p>
          <a:p>
            <a:pPr marL="228600" indent="-228600">
              <a:buAutoNum type="arabicPeriod"/>
            </a:pPr>
            <a:endParaRPr lang="en-US" sz="1100" dirty="0"/>
          </a:p>
          <a:p>
            <a:pPr marL="0" indent="0">
              <a:buNone/>
            </a:pPr>
            <a:endParaRPr lang="en-US" sz="1100" dirty="0"/>
          </a:p>
          <a:p>
            <a:pPr marL="0" indent="0">
              <a:buNone/>
            </a:pPr>
            <a:endParaRPr lang="en-US" sz="1100" dirty="0" smtClean="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050104" y="12899424"/>
            <a:ext cx="4952150" cy="1484912"/>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Ondertitel 2"/>
          <p:cNvSpPr>
            <a:spLocks noGrp="1"/>
          </p:cNvSpPr>
          <p:nvPr>
            <p:ph sz="quarter" idx="13"/>
          </p:nvPr>
        </p:nvSpPr>
        <p:spPr>
          <a:xfrm>
            <a:off x="6429414" y="2938029"/>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OCR</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874509" y="2938026"/>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450673" y="3859728"/>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12087184" y="2736404"/>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771643" y="8583454"/>
            <a:ext cx="5349165" cy="799290"/>
          </a:xfrm>
        </p:spPr>
        <p:txBody>
          <a:bodyPr>
            <a:normAutofit/>
          </a:bodyPr>
          <a:lstStyle/>
          <a:p>
            <a:pPr marL="0" indent="0">
              <a:buNone/>
            </a:pPr>
            <a:r>
              <a:rPr lang="nl-NL" sz="4200" dirty="0" err="1">
                <a:ln w="10160">
                  <a:solidFill>
                    <a:schemeClr val="accent1"/>
                  </a:solidFill>
                  <a:prstDash val="solid"/>
                </a:ln>
                <a:solidFill>
                  <a:srgbClr val="FFFFFF"/>
                </a:solidFill>
                <a:effectLst>
                  <a:outerShdw blurRad="38100" dist="32000" dir="5400000" algn="tl">
                    <a:srgbClr val="000000">
                      <a:alpha val="30000"/>
                    </a:srgbClr>
                  </a:outerShdw>
                </a:effectLst>
              </a:rPr>
              <a:t>Title</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864221" y="5688732"/>
            <a:ext cx="5349165" cy="7373619"/>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400" dirty="0" smtClean="0"/>
              <a:t>This is how our GUI look likes at the moment </a:t>
            </a:r>
            <a:r>
              <a:rPr lang="en-US" sz="1400" dirty="0" smtClean="0"/>
              <a:t>:</a:t>
            </a:r>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endParaRPr lang="en-US" sz="1100" dirty="0" smtClean="0"/>
          </a:p>
          <a:p>
            <a:pPr marL="0" indent="0">
              <a:buNone/>
            </a:pPr>
            <a:endParaRPr lang="en-US" sz="1100" dirty="0" smtClean="0"/>
          </a:p>
          <a:p>
            <a:pPr marL="0" indent="0">
              <a:buNone/>
            </a:pPr>
            <a:r>
              <a:rPr lang="en-US" sz="1100" dirty="0" smtClean="0"/>
              <a:t>Now </a:t>
            </a:r>
            <a:r>
              <a:rPr lang="en-US" sz="1100" dirty="0" smtClean="0"/>
              <a:t>we have a import video button, a start processing button which changes in a pause button if pressed. And there is a reset button now. The GUI also contains a progress bar. This says something about how long the video remains. The list with the actual license plate is still the same. As you can see we are already reading and write down some license plates. Furthermore, the window of the GUI is now adjustable. Also if a license plate emerges a second in a row then the list wont show it.  This is still something we have to work on cause if the detector sees 1 character different it prints it and then the actual license plate will be printed right after it.  </a:t>
            </a:r>
            <a:endParaRPr lang="en-US" sz="1100" dirty="0" smtClean="0"/>
          </a:p>
          <a:p>
            <a:pPr marL="0" indent="0">
              <a:buNone/>
            </a:pPr>
            <a:endParaRPr lang="en-US" sz="1400" dirty="0" smtClean="0"/>
          </a:p>
          <a:p>
            <a:pPr marL="0" indent="0">
              <a:buNone/>
            </a:pPr>
            <a:endParaRPr lang="en-US" sz="1400" dirty="0" smtClean="0"/>
          </a:p>
          <a:p>
            <a:pPr marL="0" indent="0">
              <a:buNone/>
            </a:pPr>
            <a:r>
              <a:rPr lang="en-US" sz="1400" dirty="0" smtClean="0"/>
              <a:t>This </a:t>
            </a:r>
            <a:r>
              <a:rPr lang="en-US" sz="1400" dirty="0" smtClean="0"/>
              <a:t>is an example of a correct result with its frame number and timestamp</a:t>
            </a:r>
            <a:r>
              <a:rPr lang="en-US" sz="1400" dirty="0" smtClean="0"/>
              <a:t>.</a:t>
            </a:r>
          </a:p>
          <a:p>
            <a:pPr marL="0" indent="0">
              <a:buNone/>
            </a:pPr>
            <a:endParaRPr lang="en-US" sz="1400" dirty="0" smtClean="0"/>
          </a:p>
          <a:p>
            <a:pPr marL="0" indent="0">
              <a:buNone/>
            </a:pPr>
            <a:endParaRPr lang="en-US" sz="1400" dirty="0" smtClean="0"/>
          </a:p>
          <a:p>
            <a:pPr marL="0" indent="0">
              <a:buNone/>
            </a:pPr>
            <a:r>
              <a:rPr lang="en-US" sz="1400" dirty="0" smtClean="0"/>
              <a:t>This is </a:t>
            </a:r>
            <a:r>
              <a:rPr lang="en-US" sz="1400" smtClean="0"/>
              <a:t>an example </a:t>
            </a:r>
            <a:r>
              <a:rPr lang="en-US" sz="1400" dirty="0" smtClean="0"/>
              <a:t>of and wrongly read </a:t>
            </a:r>
            <a:r>
              <a:rPr lang="en-US" sz="1400" smtClean="0"/>
              <a:t>license plate.</a:t>
            </a:r>
            <a:endParaRPr lang="en-US" sz="1400" dirty="0" smtClean="0"/>
          </a:p>
          <a:p>
            <a:pPr marL="0" indent="0">
              <a:buNone/>
            </a:pPr>
            <a:endParaRPr lang="en-US" sz="1400" dirty="0" smtClean="0"/>
          </a:p>
          <a:p>
            <a:pPr marL="0" indent="0">
              <a:buNone/>
            </a:pPr>
            <a:endParaRPr lang="en-US" sz="1400" dirty="0" smtClean="0"/>
          </a:p>
          <a:p>
            <a:pPr marL="0" indent="0">
              <a:buNone/>
            </a:pPr>
            <a:endParaRPr lang="en-US" sz="1400" dirty="0" smtClean="0"/>
          </a:p>
        </p:txBody>
      </p:sp>
      <p:cxnSp>
        <p:nvCxnSpPr>
          <p:cNvPr id="33" name="Rechte verbindingslijn 32"/>
          <p:cNvCxnSpPr/>
          <p:nvPr/>
        </p:nvCxnSpPr>
        <p:spPr>
          <a:xfrm>
            <a:off x="864221" y="5688732"/>
            <a:ext cx="5349165"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8" name="Ondertitel 2"/>
          <p:cNvSpPr>
            <a:spLocks noGrp="1"/>
          </p:cNvSpPr>
          <p:nvPr>
            <p:ph sz="quarter" idx="13"/>
          </p:nvPr>
        </p:nvSpPr>
        <p:spPr>
          <a:xfrm>
            <a:off x="864221" y="4752628"/>
            <a:ext cx="5349165" cy="1036915"/>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6" name="Ondertitel 2"/>
          <p:cNvSpPr>
            <a:spLocks noGrp="1"/>
          </p:cNvSpPr>
          <p:nvPr>
            <p:ph sz="quarter" idx="13"/>
          </p:nvPr>
        </p:nvSpPr>
        <p:spPr>
          <a:xfrm>
            <a:off x="12087182" y="10163514"/>
            <a:ext cx="5349165" cy="1152128"/>
          </a:xfrm>
        </p:spPr>
        <p:txBody>
          <a:bodyPr>
            <a:normAutofit/>
          </a:bodyPr>
          <a:lstStyle/>
          <a:p>
            <a:pPr marL="0" indent="0">
              <a:buNone/>
            </a:pPr>
            <a:r>
              <a:rPr lang="en-US" sz="4200" dirty="0">
                <a:ln w="10160">
                  <a:solidFill>
                    <a:schemeClr val="accent1"/>
                  </a:solidFill>
                  <a:prstDash val="solid"/>
                </a:ln>
                <a:solidFill>
                  <a:srgbClr val="FFFFFF"/>
                </a:solidFill>
                <a:effectLst>
                  <a:outerShdw blurRad="38100" dist="32000" dir="5400000" algn="tl">
                    <a:srgbClr val="000000">
                      <a:alpha val="30000"/>
                    </a:srgbClr>
                  </a:outerShdw>
                </a:effectLst>
              </a:rPr>
              <a:t>Next iteration</a:t>
            </a:r>
            <a:endParaRPr lang="nl-NL" sz="42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7" name="Ondertitel 2"/>
          <p:cNvSpPr>
            <a:spLocks noGrp="1"/>
          </p:cNvSpPr>
          <p:nvPr>
            <p:ph sz="quarter" idx="13"/>
          </p:nvPr>
        </p:nvSpPr>
        <p:spPr>
          <a:xfrm>
            <a:off x="12087184" y="10981320"/>
            <a:ext cx="5349165" cy="1918103"/>
          </a:xfrm>
          <a:ln/>
        </p:spPr>
        <p:style>
          <a:lnRef idx="2">
            <a:schemeClr val="accent2"/>
          </a:lnRef>
          <a:fillRef idx="1">
            <a:schemeClr val="lt1"/>
          </a:fillRef>
          <a:effectRef idx="0">
            <a:schemeClr val="accent2"/>
          </a:effectRef>
          <a:fontRef idx="minor">
            <a:schemeClr val="dk1"/>
          </a:fontRef>
        </p:style>
        <p:txBody>
          <a:bodyPr>
            <a:normAutofit/>
          </a:bodyPr>
          <a:lstStyle/>
          <a:p>
            <a:pPr>
              <a:buNone/>
            </a:pPr>
            <a:r>
              <a:rPr lang="en-US" sz="1100" dirty="0" smtClean="0"/>
              <a:t>We’re satisfied with the progress we made this iteration, and hope we will  </a:t>
            </a:r>
            <a:r>
              <a:rPr lang="en-US" sz="1100" dirty="0" smtClean="0"/>
              <a:t>finish</a:t>
            </a:r>
          </a:p>
          <a:p>
            <a:pPr>
              <a:buNone/>
            </a:pPr>
            <a:r>
              <a:rPr lang="en-US" sz="1100" dirty="0" smtClean="0"/>
              <a:t>product </a:t>
            </a:r>
            <a:r>
              <a:rPr lang="en-US" sz="1100" dirty="0" smtClean="0"/>
              <a:t>for the next iteration which will pass the first two categories. </a:t>
            </a:r>
          </a:p>
          <a:p>
            <a:pPr>
              <a:buNone/>
            </a:pPr>
            <a:r>
              <a:rPr lang="en-US" sz="1100" dirty="0" smtClean="0"/>
              <a:t>Here are the tasks which we will focus on for the next iteration</a:t>
            </a:r>
            <a:r>
              <a:rPr lang="en-US" sz="1100" dirty="0" smtClean="0"/>
              <a:t>:</a:t>
            </a:r>
          </a:p>
          <a:p>
            <a:pPr>
              <a:buNone/>
            </a:pPr>
            <a:r>
              <a:rPr lang="en-US" sz="1100" dirty="0" smtClean="0"/>
              <a:t>- 	Speed </a:t>
            </a:r>
            <a:r>
              <a:rPr lang="en-US" sz="1100" dirty="0" smtClean="0"/>
              <a:t>up the processing to play and process the video at the specified frame rate. </a:t>
            </a:r>
          </a:p>
          <a:p>
            <a:pPr>
              <a:buNone/>
            </a:pPr>
            <a:r>
              <a:rPr lang="en-US" sz="1100" dirty="0" smtClean="0"/>
              <a:t>-	Improve </a:t>
            </a:r>
            <a:r>
              <a:rPr lang="en-US" sz="1100" dirty="0" smtClean="0"/>
              <a:t>the segmentation algorithm to completely separate the characters from each other and the background. </a:t>
            </a:r>
          </a:p>
          <a:p>
            <a:pPr>
              <a:buNone/>
            </a:pPr>
            <a:r>
              <a:rPr lang="en-US" sz="1100" dirty="0" smtClean="0"/>
              <a:t>-	Find </a:t>
            </a:r>
            <a:r>
              <a:rPr lang="en-US" sz="1100" dirty="0" smtClean="0"/>
              <a:t>and correct the rotation of the video to improve the OCR algorithm.</a:t>
            </a:r>
          </a:p>
          <a:p>
            <a:pPr>
              <a:buNone/>
            </a:pPr>
            <a:endParaRPr lang="nl-NL" sz="1100" dirty="0" smtClean="0"/>
          </a:p>
        </p:txBody>
      </p:sp>
      <p:pic>
        <p:nvPicPr>
          <p:cNvPr id="2" name="Picture 2" descr="C:\Users\Remi\Documents\MATLAB\Beeldverwerking\karakters.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2893" y="8353028"/>
            <a:ext cx="4217611" cy="178701"/>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puu.sh/eezEr/bcac3fd045.jpg/ss%20(2015-01-08%20at%2001.26.58).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92317" y="4661247"/>
            <a:ext cx="5065876" cy="2865736"/>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http://puu.sh/eeAHJ/3b8f40419e.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932133" y="8929092"/>
            <a:ext cx="4386244" cy="25318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http://puu.sh/eeF85/4410bc6ac7.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4761765" y="3526266"/>
            <a:ext cx="2613144" cy="1511135"/>
          </a:xfrm>
          <a:prstGeom prst="rect">
            <a:avLst/>
          </a:prstGeom>
          <a:noFill/>
          <a:extLst>
            <a:ext uri="{909E8E84-426E-40DD-AFC4-6F175D3DCCD1}">
              <a14:hiddenFill xmlns:a14="http://schemas.microsoft.com/office/drawing/2010/main" xmlns="">
                <a:solidFill>
                  <a:srgbClr val="FFFFFF"/>
                </a:solidFill>
              </a14:hiddenFill>
            </a:ext>
          </a:extLst>
        </p:spPr>
      </p:pic>
      <p:pic>
        <p:nvPicPr>
          <p:cNvPr id="1040" name="Picture 16" descr="http://puu.sh/eeFnz/bbf311be00.png/ss%20(2015-01-08%20at%2002.33.16).pn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2169477" y="3526264"/>
            <a:ext cx="2509301" cy="1511137"/>
          </a:xfrm>
          <a:prstGeom prst="rect">
            <a:avLst/>
          </a:prstGeom>
          <a:noFill/>
          <a:extLst>
            <a:ext uri="{909E8E84-426E-40DD-AFC4-6F175D3DCCD1}">
              <a14:hiddenFill xmlns:a14="http://schemas.microsoft.com/office/drawing/2010/main" xmlns="">
                <a:solidFill>
                  <a:srgbClr val="FFFFFF"/>
                </a:solidFill>
              </a14:hiddenFill>
            </a:ext>
          </a:extLst>
        </p:spPr>
      </p:pic>
      <p:pic>
        <p:nvPicPr>
          <p:cNvPr id="1042" name="Picture 18" descr="http://puu.sh/eeFKj/0b2149d353.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4746115" y="5400700"/>
            <a:ext cx="2535929" cy="1496349"/>
          </a:xfrm>
          <a:prstGeom prst="rect">
            <a:avLst/>
          </a:prstGeom>
          <a:noFill/>
          <a:extLst>
            <a:ext uri="{909E8E84-426E-40DD-AFC4-6F175D3DCCD1}">
              <a14:hiddenFill xmlns:a14="http://schemas.microsoft.com/office/drawing/2010/main" xmlns="">
                <a:solidFill>
                  <a:srgbClr val="FFFFFF"/>
                </a:solidFill>
              </a14:hiddenFill>
            </a:ext>
          </a:extLst>
        </p:spPr>
      </p:pic>
      <p:pic>
        <p:nvPicPr>
          <p:cNvPr id="1044" name="Picture 20" descr="http://puu.sh/eeFTr/daacf32ad6.jpg"/>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12169477" y="5400700"/>
            <a:ext cx="2465264" cy="1469555"/>
          </a:xfrm>
          <a:prstGeom prst="rect">
            <a:avLst/>
          </a:prstGeom>
          <a:noFill/>
          <a:extLst>
            <a:ext uri="{909E8E84-426E-40DD-AFC4-6F175D3DCCD1}">
              <a14:hiddenFill xmlns:a14="http://schemas.microsoft.com/office/drawing/2010/main" xmlns="">
                <a:solidFill>
                  <a:srgbClr val="FFFFFF"/>
                </a:solidFill>
              </a14:hiddenFill>
            </a:ext>
          </a:extLst>
        </p:spPr>
      </p:pic>
      <p:pic>
        <p:nvPicPr>
          <p:cNvPr id="1046" name="Picture 22" descr="http://puu.sh/eeGcH/46e486f2cb.pn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14796219" y="7678325"/>
            <a:ext cx="2485825" cy="764053"/>
          </a:xfrm>
          <a:prstGeom prst="rect">
            <a:avLst/>
          </a:prstGeom>
          <a:noFill/>
          <a:extLst>
            <a:ext uri="{909E8E84-426E-40DD-AFC4-6F175D3DCCD1}">
              <a14:hiddenFill xmlns:a14="http://schemas.microsoft.com/office/drawing/2010/main" xmlns="">
                <a:solidFill>
                  <a:srgbClr val="FFFFFF"/>
                </a:solidFill>
              </a14:hiddenFill>
            </a:ext>
          </a:extLst>
        </p:spPr>
      </p:pic>
      <p:pic>
        <p:nvPicPr>
          <p:cNvPr id="1048" name="Picture 24" descr="http://puu.sh/eeGlj/3653cd04be.png/ss%20(2015-01-08%20at%2002.44.07).pn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2241485" y="7918083"/>
            <a:ext cx="2437293" cy="487552"/>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4"/>
          <p:cNvPicPr>
            <a:picLocks noChangeAspect="1" noChangeArrowheads="1"/>
          </p:cNvPicPr>
          <p:nvPr/>
        </p:nvPicPr>
        <p:blipFill>
          <a:blip r:embed="rId12" cstate="print"/>
          <a:srcRect/>
          <a:stretch>
            <a:fillRect/>
          </a:stretch>
        </p:blipFill>
        <p:spPr bwMode="auto">
          <a:xfrm>
            <a:off x="864221" y="6192788"/>
            <a:ext cx="5256584" cy="3456384"/>
          </a:xfrm>
          <a:prstGeom prst="rect">
            <a:avLst/>
          </a:prstGeom>
          <a:noFill/>
          <a:ln w="9525">
            <a:noFill/>
            <a:miter lim="800000"/>
            <a:headEnd/>
            <a:tailEnd/>
          </a:ln>
          <a:effectLst/>
        </p:spPr>
      </p:pic>
      <p:pic>
        <p:nvPicPr>
          <p:cNvPr id="30" name="Picture 6"/>
          <p:cNvPicPr>
            <a:picLocks noChangeAspect="1" noChangeArrowheads="1"/>
          </p:cNvPicPr>
          <p:nvPr/>
        </p:nvPicPr>
        <p:blipFill>
          <a:blip r:embed="rId13" cstate="print"/>
          <a:srcRect/>
          <a:stretch>
            <a:fillRect/>
          </a:stretch>
        </p:blipFill>
        <p:spPr bwMode="auto">
          <a:xfrm>
            <a:off x="1008237" y="11161340"/>
            <a:ext cx="5112568" cy="360040"/>
          </a:xfrm>
          <a:prstGeom prst="rect">
            <a:avLst/>
          </a:prstGeom>
          <a:noFill/>
          <a:ln w="9525">
            <a:noFill/>
            <a:miter lim="800000"/>
            <a:headEnd/>
            <a:tailEnd/>
          </a:ln>
          <a:effectLst/>
        </p:spPr>
      </p:pic>
      <p:pic>
        <p:nvPicPr>
          <p:cNvPr id="1027" name="Picture 3"/>
          <p:cNvPicPr>
            <a:picLocks noChangeAspect="1" noChangeArrowheads="1"/>
          </p:cNvPicPr>
          <p:nvPr/>
        </p:nvPicPr>
        <p:blipFill>
          <a:blip r:embed="rId14" cstate="print"/>
          <a:srcRect/>
          <a:stretch>
            <a:fillRect/>
          </a:stretch>
        </p:blipFill>
        <p:spPr bwMode="auto">
          <a:xfrm>
            <a:off x="1008237" y="12169452"/>
            <a:ext cx="5184576" cy="360040"/>
          </a:xfrm>
          <a:prstGeom prst="rect">
            <a:avLst/>
          </a:prstGeom>
          <a:noFill/>
          <a:ln w="9525">
            <a:noFill/>
            <a:miter lim="800000"/>
            <a:headEnd/>
            <a:tailEnd/>
          </a:ln>
          <a:effectLst/>
        </p:spPr>
      </p:pic>
    </p:spTree>
    <p:extLst>
      <p:ext uri="{BB962C8B-B14F-4D97-AF65-F5344CB8AC3E}">
        <p14:creationId xmlns:p14="http://schemas.microsoft.com/office/powerpoint/2010/main" xmlns=""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248</TotalTime>
  <Words>531</Words>
  <Application>Microsoft Office PowerPoint</Application>
  <PresentationFormat>Aangepast</PresentationFormat>
  <Paragraphs>99</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Tomas</cp:lastModifiedBy>
  <cp:revision>30</cp:revision>
  <dcterms:created xsi:type="dcterms:W3CDTF">2014-12-17T14:54:48Z</dcterms:created>
  <dcterms:modified xsi:type="dcterms:W3CDTF">2015-01-08T14:39:09Z</dcterms:modified>
</cp:coreProperties>
</file>