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12601575" cy="9001125"/>
  <p:notesSz cx="6858000" cy="9144000"/>
  <p:defaultTextStyle>
    <a:defPPr>
      <a:defRPr lang="nl-NL"/>
    </a:defPPr>
    <a:lvl1pPr marL="0" algn="l" defTabSz="1131570" rtl="0" eaLnBrk="1" latinLnBrk="0" hangingPunct="1">
      <a:defRPr sz="2200" kern="1200">
        <a:solidFill>
          <a:schemeClr val="tx1"/>
        </a:solidFill>
        <a:latin typeface="+mn-lt"/>
        <a:ea typeface="+mn-ea"/>
        <a:cs typeface="+mn-cs"/>
      </a:defRPr>
    </a:lvl1pPr>
    <a:lvl2pPr marL="565785" algn="l" defTabSz="1131570" rtl="0" eaLnBrk="1" latinLnBrk="0" hangingPunct="1">
      <a:defRPr sz="2200" kern="1200">
        <a:solidFill>
          <a:schemeClr val="tx1"/>
        </a:solidFill>
        <a:latin typeface="+mn-lt"/>
        <a:ea typeface="+mn-ea"/>
        <a:cs typeface="+mn-cs"/>
      </a:defRPr>
    </a:lvl2pPr>
    <a:lvl3pPr marL="1131570" algn="l" defTabSz="1131570" rtl="0" eaLnBrk="1" latinLnBrk="0" hangingPunct="1">
      <a:defRPr sz="2200" kern="1200">
        <a:solidFill>
          <a:schemeClr val="tx1"/>
        </a:solidFill>
        <a:latin typeface="+mn-lt"/>
        <a:ea typeface="+mn-ea"/>
        <a:cs typeface="+mn-cs"/>
      </a:defRPr>
    </a:lvl3pPr>
    <a:lvl4pPr marL="1697355" algn="l" defTabSz="1131570" rtl="0" eaLnBrk="1" latinLnBrk="0" hangingPunct="1">
      <a:defRPr sz="2200" kern="1200">
        <a:solidFill>
          <a:schemeClr val="tx1"/>
        </a:solidFill>
        <a:latin typeface="+mn-lt"/>
        <a:ea typeface="+mn-ea"/>
        <a:cs typeface="+mn-cs"/>
      </a:defRPr>
    </a:lvl4pPr>
    <a:lvl5pPr marL="2263140" algn="l" defTabSz="1131570" rtl="0" eaLnBrk="1" latinLnBrk="0" hangingPunct="1">
      <a:defRPr sz="2200" kern="1200">
        <a:solidFill>
          <a:schemeClr val="tx1"/>
        </a:solidFill>
        <a:latin typeface="+mn-lt"/>
        <a:ea typeface="+mn-ea"/>
        <a:cs typeface="+mn-cs"/>
      </a:defRPr>
    </a:lvl5pPr>
    <a:lvl6pPr marL="2828925" algn="l" defTabSz="1131570" rtl="0" eaLnBrk="1" latinLnBrk="0" hangingPunct="1">
      <a:defRPr sz="2200" kern="1200">
        <a:solidFill>
          <a:schemeClr val="tx1"/>
        </a:solidFill>
        <a:latin typeface="+mn-lt"/>
        <a:ea typeface="+mn-ea"/>
        <a:cs typeface="+mn-cs"/>
      </a:defRPr>
    </a:lvl6pPr>
    <a:lvl7pPr marL="3394710" algn="l" defTabSz="1131570" rtl="0" eaLnBrk="1" latinLnBrk="0" hangingPunct="1">
      <a:defRPr sz="2200" kern="1200">
        <a:solidFill>
          <a:schemeClr val="tx1"/>
        </a:solidFill>
        <a:latin typeface="+mn-lt"/>
        <a:ea typeface="+mn-ea"/>
        <a:cs typeface="+mn-cs"/>
      </a:defRPr>
    </a:lvl7pPr>
    <a:lvl8pPr marL="3960495" algn="l" defTabSz="1131570" rtl="0" eaLnBrk="1" latinLnBrk="0" hangingPunct="1">
      <a:defRPr sz="2200" kern="1200">
        <a:solidFill>
          <a:schemeClr val="tx1"/>
        </a:solidFill>
        <a:latin typeface="+mn-lt"/>
        <a:ea typeface="+mn-ea"/>
        <a:cs typeface="+mn-cs"/>
      </a:defRPr>
    </a:lvl8pPr>
    <a:lvl9pPr marL="4526280" algn="l" defTabSz="1131570" rtl="0" eaLnBrk="1" latinLnBrk="0" hangingPunct="1">
      <a:defRPr sz="22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p:scale>
          <a:sx n="90" d="100"/>
          <a:sy n="90" d="100"/>
        </p:scale>
        <p:origin x="-480" y="936"/>
      </p:cViewPr>
      <p:guideLst>
        <p:guide orient="horz" pos="2835"/>
        <p:guide pos="3969"/>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dia">
    <p:spTree>
      <p:nvGrpSpPr>
        <p:cNvPr id="1" name=""/>
        <p:cNvGrpSpPr/>
        <p:nvPr/>
      </p:nvGrpSpPr>
      <p:grpSpPr>
        <a:xfrm>
          <a:off x="0" y="0"/>
          <a:ext cx="0" cy="0"/>
          <a:chOff x="0" y="0"/>
          <a:chExt cx="0" cy="0"/>
        </a:xfrm>
      </p:grpSpPr>
      <p:sp>
        <p:nvSpPr>
          <p:cNvPr id="11" name="Rectangle 10"/>
          <p:cNvSpPr/>
          <p:nvPr/>
        </p:nvSpPr>
        <p:spPr>
          <a:xfrm>
            <a:off x="2" y="1"/>
            <a:ext cx="1037005" cy="9001125"/>
          </a:xfrm>
          <a:prstGeom prst="rect">
            <a:avLst/>
          </a:prstGeom>
          <a:gradFill>
            <a:gsLst>
              <a:gs pos="0">
                <a:schemeClr val="accent1">
                  <a:lumMod val="60000"/>
                  <a:lumOff val="40000"/>
                </a:schemeClr>
              </a:gs>
              <a:gs pos="50000">
                <a:schemeClr val="accent1"/>
              </a:gs>
              <a:gs pos="100000">
                <a:schemeClr val="accent6">
                  <a:lumMod val="75000"/>
                </a:schemeClr>
              </a:gs>
            </a:gsLst>
            <a:lin ang="5400000" scaled="0"/>
          </a:gradFill>
          <a:ln>
            <a:noFill/>
          </a:ln>
          <a:effectLst>
            <a:innerShdw blurRad="190500" dist="25400">
              <a:prstClr val="black">
                <a:alpha val="6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113157" tIns="56579" rIns="113157" bIns="56579" rtlCol="0" anchor="ctr"/>
          <a:lstStyle/>
          <a:p>
            <a:pPr algn="ctr"/>
            <a:endParaRPr lang="en-US">
              <a:effectLst>
                <a:innerShdw blurRad="63500" dist="50800" dir="18900000">
                  <a:prstClr val="black">
                    <a:alpha val="50000"/>
                  </a:prstClr>
                </a:innerShdw>
              </a:effectLst>
            </a:endParaRPr>
          </a:p>
        </p:txBody>
      </p:sp>
      <p:sp>
        <p:nvSpPr>
          <p:cNvPr id="2" name="Title 1"/>
          <p:cNvSpPr>
            <a:spLocks noGrp="1"/>
          </p:cNvSpPr>
          <p:nvPr>
            <p:ph type="ctrTitle"/>
          </p:nvPr>
        </p:nvSpPr>
        <p:spPr>
          <a:xfrm>
            <a:off x="1676011" y="1663575"/>
            <a:ext cx="9972087" cy="6737477"/>
          </a:xfrm>
        </p:spPr>
        <p:txBody>
          <a:bodyPr/>
          <a:lstStyle>
            <a:lvl1pPr>
              <a:defRPr sz="14200"/>
            </a:lvl1pPr>
          </a:lstStyle>
          <a:p>
            <a:r>
              <a:rPr lang="nl-NL" smtClean="0"/>
              <a:t>Klik om de stijl te bewerken</a:t>
            </a:r>
            <a:endParaRPr lang="en-US" dirty="0"/>
          </a:p>
        </p:txBody>
      </p:sp>
      <p:sp>
        <p:nvSpPr>
          <p:cNvPr id="3" name="Subtitle 2"/>
          <p:cNvSpPr>
            <a:spLocks noGrp="1"/>
          </p:cNvSpPr>
          <p:nvPr>
            <p:ph type="subTitle" idx="1"/>
          </p:nvPr>
        </p:nvSpPr>
        <p:spPr>
          <a:xfrm>
            <a:off x="1676010" y="264736"/>
            <a:ext cx="8530019" cy="1246309"/>
          </a:xfrm>
        </p:spPr>
        <p:txBody>
          <a:bodyPr>
            <a:normAutofit/>
          </a:bodyPr>
          <a:lstStyle>
            <a:lvl1pPr marL="0" indent="0" algn="r">
              <a:buNone/>
              <a:defRPr sz="3000">
                <a:solidFill>
                  <a:schemeClr val="tx2">
                    <a:lumMod val="60000"/>
                    <a:lumOff val="40000"/>
                  </a:schemeClr>
                </a:solidFill>
              </a:defRPr>
            </a:lvl1pPr>
            <a:lvl2pPr marL="565785" indent="0" algn="ctr">
              <a:buNone/>
              <a:defRPr>
                <a:solidFill>
                  <a:schemeClr val="tx1">
                    <a:tint val="75000"/>
                  </a:schemeClr>
                </a:solidFill>
              </a:defRPr>
            </a:lvl2pPr>
            <a:lvl3pPr marL="1131570" indent="0" algn="ctr">
              <a:buNone/>
              <a:defRPr>
                <a:solidFill>
                  <a:schemeClr val="tx1">
                    <a:tint val="75000"/>
                  </a:schemeClr>
                </a:solidFill>
              </a:defRPr>
            </a:lvl3pPr>
            <a:lvl4pPr marL="1697355" indent="0" algn="ctr">
              <a:buNone/>
              <a:defRPr>
                <a:solidFill>
                  <a:schemeClr val="tx1">
                    <a:tint val="75000"/>
                  </a:schemeClr>
                </a:solidFill>
              </a:defRPr>
            </a:lvl4pPr>
            <a:lvl5pPr marL="2263140" indent="0" algn="ctr">
              <a:buNone/>
              <a:defRPr>
                <a:solidFill>
                  <a:schemeClr val="tx1">
                    <a:tint val="75000"/>
                  </a:schemeClr>
                </a:solidFill>
              </a:defRPr>
            </a:lvl5pPr>
            <a:lvl6pPr marL="2828925" indent="0" algn="ctr">
              <a:buNone/>
              <a:defRPr>
                <a:solidFill>
                  <a:schemeClr val="tx1">
                    <a:tint val="75000"/>
                  </a:schemeClr>
                </a:solidFill>
              </a:defRPr>
            </a:lvl6pPr>
            <a:lvl7pPr marL="3394710" indent="0" algn="ctr">
              <a:buNone/>
              <a:defRPr>
                <a:solidFill>
                  <a:schemeClr val="tx1">
                    <a:tint val="75000"/>
                  </a:schemeClr>
                </a:solidFill>
              </a:defRPr>
            </a:lvl7pPr>
            <a:lvl8pPr marL="3960495" indent="0" algn="ctr">
              <a:buNone/>
              <a:defRPr>
                <a:solidFill>
                  <a:schemeClr val="tx1">
                    <a:tint val="75000"/>
                  </a:schemeClr>
                </a:solidFill>
              </a:defRPr>
            </a:lvl8pPr>
            <a:lvl9pPr marL="4526280" indent="0" algn="ctr">
              <a:buNone/>
              <a:defRPr>
                <a:solidFill>
                  <a:schemeClr val="tx1">
                    <a:tint val="75000"/>
                  </a:schemeClr>
                </a:solidFill>
              </a:defRPr>
            </a:lvl9pPr>
          </a:lstStyle>
          <a:p>
            <a:r>
              <a:rPr lang="nl-NL" smtClean="0"/>
              <a:t>Klik om de ondertitelstijl van het model te bewerken</a:t>
            </a:r>
            <a:endParaRPr lang="en-US" dirty="0"/>
          </a:p>
        </p:txBody>
      </p:sp>
      <p:sp>
        <p:nvSpPr>
          <p:cNvPr id="4" name="Date Placeholder 3"/>
          <p:cNvSpPr>
            <a:spLocks noGrp="1"/>
          </p:cNvSpPr>
          <p:nvPr>
            <p:ph type="dt" sz="half" idx="10"/>
          </p:nvPr>
        </p:nvSpPr>
        <p:spPr/>
        <p:txBody>
          <a:bodyPr/>
          <a:lstStyle/>
          <a:p>
            <a:fld id="{E3903A65-E77A-4CCE-9E24-496910D426DC}" type="datetimeFigureOut">
              <a:rPr lang="nl-NL" smtClean="0"/>
              <a:pPr/>
              <a:t>18-12-2014</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a:xfrm>
            <a:off x="11232366" y="310296"/>
            <a:ext cx="1082243" cy="479227"/>
          </a:xfrm>
        </p:spPr>
        <p:txBody>
          <a:bodyPr/>
          <a:lstStyle>
            <a:lvl1pPr>
              <a:defRPr sz="1700"/>
            </a:lvl1pPr>
          </a:lstStyle>
          <a:p>
            <a:fld id="{926D4795-BBD1-4809-94B4-3FD02870940F}" type="slidenum">
              <a:rPr lang="nl-NL" smtClean="0"/>
              <a:pPr/>
              <a:t>‹nr.›</a:t>
            </a:fld>
            <a:endParaRPr lang="nl-NL"/>
          </a:p>
        </p:txBody>
      </p:sp>
      <p:grpSp>
        <p:nvGrpSpPr>
          <p:cNvPr id="7" name="Group 6"/>
          <p:cNvGrpSpPr/>
          <p:nvPr/>
        </p:nvGrpSpPr>
        <p:grpSpPr>
          <a:xfrm>
            <a:off x="10291287" y="275034"/>
            <a:ext cx="905739" cy="566738"/>
            <a:chOff x="7467600" y="209550"/>
            <a:chExt cx="657226" cy="431800"/>
          </a:xfrm>
          <a:solidFill>
            <a:schemeClr val="tx2">
              <a:lumMod val="60000"/>
              <a:lumOff val="40000"/>
            </a:schemeClr>
          </a:solidFill>
        </p:grpSpPr>
        <p:sp>
          <p:nvSpPr>
            <p:cNvPr id="8" name="Freeform 5"/>
            <p:cNvSpPr>
              <a:spLocks/>
            </p:cNvSpPr>
            <p:nvPr/>
          </p:nvSpPr>
          <p:spPr bwMode="auto">
            <a:xfrm>
              <a:off x="7467600" y="209550"/>
              <a:ext cx="242887" cy="431800"/>
            </a:xfrm>
            <a:custGeom>
              <a:avLst/>
              <a:gdLst/>
              <a:ahLst/>
              <a:cxnLst>
                <a:cxn ang="0">
                  <a:pos x="62" y="0"/>
                </a:cxn>
                <a:cxn ang="0">
                  <a:pos x="0" y="0"/>
                </a:cxn>
                <a:cxn ang="0">
                  <a:pos x="89" y="136"/>
                </a:cxn>
                <a:cxn ang="0">
                  <a:pos x="89" y="136"/>
                </a:cxn>
                <a:cxn ang="0">
                  <a:pos x="0" y="272"/>
                </a:cxn>
                <a:cxn ang="0">
                  <a:pos x="62" y="272"/>
                </a:cxn>
                <a:cxn ang="0">
                  <a:pos x="153" y="136"/>
                </a:cxn>
                <a:cxn ang="0">
                  <a:pos x="62" y="0"/>
                </a:cxn>
              </a:cxnLst>
              <a:rect l="0" t="0" r="r" b="b"/>
              <a:pathLst>
                <a:path w="153" h="272">
                  <a:moveTo>
                    <a:pt x="62" y="0"/>
                  </a:moveTo>
                  <a:lnTo>
                    <a:pt x="0" y="0"/>
                  </a:lnTo>
                  <a:lnTo>
                    <a:pt x="89" y="136"/>
                  </a:lnTo>
                  <a:lnTo>
                    <a:pt x="89" y="136"/>
                  </a:lnTo>
                  <a:lnTo>
                    <a:pt x="0" y="272"/>
                  </a:lnTo>
                  <a:lnTo>
                    <a:pt x="62" y="272"/>
                  </a:lnTo>
                  <a:lnTo>
                    <a:pt x="153" y="136"/>
                  </a:lnTo>
                  <a:lnTo>
                    <a:pt x="62"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5"/>
            <p:cNvSpPr>
              <a:spLocks/>
            </p:cNvSpPr>
            <p:nvPr/>
          </p:nvSpPr>
          <p:spPr bwMode="auto">
            <a:xfrm>
              <a:off x="7677151" y="209550"/>
              <a:ext cx="242887" cy="431800"/>
            </a:xfrm>
            <a:custGeom>
              <a:avLst/>
              <a:gdLst/>
              <a:ahLst/>
              <a:cxnLst>
                <a:cxn ang="0">
                  <a:pos x="62" y="0"/>
                </a:cxn>
                <a:cxn ang="0">
                  <a:pos x="0" y="0"/>
                </a:cxn>
                <a:cxn ang="0">
                  <a:pos x="89" y="136"/>
                </a:cxn>
                <a:cxn ang="0">
                  <a:pos x="89" y="136"/>
                </a:cxn>
                <a:cxn ang="0">
                  <a:pos x="0" y="272"/>
                </a:cxn>
                <a:cxn ang="0">
                  <a:pos x="62" y="272"/>
                </a:cxn>
                <a:cxn ang="0">
                  <a:pos x="153" y="136"/>
                </a:cxn>
                <a:cxn ang="0">
                  <a:pos x="62" y="0"/>
                </a:cxn>
              </a:cxnLst>
              <a:rect l="0" t="0" r="r" b="b"/>
              <a:pathLst>
                <a:path w="153" h="272">
                  <a:moveTo>
                    <a:pt x="62" y="0"/>
                  </a:moveTo>
                  <a:lnTo>
                    <a:pt x="0" y="0"/>
                  </a:lnTo>
                  <a:lnTo>
                    <a:pt x="89" y="136"/>
                  </a:lnTo>
                  <a:lnTo>
                    <a:pt x="89" y="136"/>
                  </a:lnTo>
                  <a:lnTo>
                    <a:pt x="0" y="272"/>
                  </a:lnTo>
                  <a:lnTo>
                    <a:pt x="62" y="272"/>
                  </a:lnTo>
                  <a:lnTo>
                    <a:pt x="153" y="136"/>
                  </a:lnTo>
                  <a:lnTo>
                    <a:pt x="62"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5"/>
            <p:cNvSpPr>
              <a:spLocks/>
            </p:cNvSpPr>
            <p:nvPr/>
          </p:nvSpPr>
          <p:spPr bwMode="auto">
            <a:xfrm>
              <a:off x="7881939" y="209550"/>
              <a:ext cx="242887" cy="431800"/>
            </a:xfrm>
            <a:custGeom>
              <a:avLst/>
              <a:gdLst/>
              <a:ahLst/>
              <a:cxnLst>
                <a:cxn ang="0">
                  <a:pos x="62" y="0"/>
                </a:cxn>
                <a:cxn ang="0">
                  <a:pos x="0" y="0"/>
                </a:cxn>
                <a:cxn ang="0">
                  <a:pos x="89" y="136"/>
                </a:cxn>
                <a:cxn ang="0">
                  <a:pos x="89" y="136"/>
                </a:cxn>
                <a:cxn ang="0">
                  <a:pos x="0" y="272"/>
                </a:cxn>
                <a:cxn ang="0">
                  <a:pos x="62" y="272"/>
                </a:cxn>
                <a:cxn ang="0">
                  <a:pos x="153" y="136"/>
                </a:cxn>
                <a:cxn ang="0">
                  <a:pos x="62" y="0"/>
                </a:cxn>
              </a:cxnLst>
              <a:rect l="0" t="0" r="r" b="b"/>
              <a:pathLst>
                <a:path w="153" h="272">
                  <a:moveTo>
                    <a:pt x="62" y="0"/>
                  </a:moveTo>
                  <a:lnTo>
                    <a:pt x="0" y="0"/>
                  </a:lnTo>
                  <a:lnTo>
                    <a:pt x="89" y="136"/>
                  </a:lnTo>
                  <a:lnTo>
                    <a:pt x="89" y="136"/>
                  </a:lnTo>
                  <a:lnTo>
                    <a:pt x="0" y="272"/>
                  </a:lnTo>
                  <a:lnTo>
                    <a:pt x="62" y="272"/>
                  </a:lnTo>
                  <a:lnTo>
                    <a:pt x="153" y="136"/>
                  </a:lnTo>
                  <a:lnTo>
                    <a:pt x="62"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grpId="0" nodeType="withEffect">
                                  <p:stCondLst>
                                    <p:cond delay="500"/>
                                  </p:stCondLst>
                                  <p:childTnLst>
                                    <p:animEffect transition="out" filter="fade">
                                      <p:cBhvr>
                                        <p:cTn id="6" dur="2000"/>
                                        <p:tgtEl>
                                          <p:spTgt spid="11"/>
                                        </p:tgtEl>
                                      </p:cBhvr>
                                    </p:animEffect>
                                    <p:set>
                                      <p:cBhvr>
                                        <p:cTn id="7" dur="1" fill="hold">
                                          <p:stCondLst>
                                            <p:cond delay="1999"/>
                                          </p:stCondLst>
                                        </p:cTn>
                                        <p:tgtEl>
                                          <p:spTgt spid="11"/>
                                        </p:tgtEl>
                                        <p:attrNameLst>
                                          <p:attrName>style.visibility</p:attrName>
                                        </p:attrNameLst>
                                      </p:cBhvr>
                                      <p:to>
                                        <p:strVal val="hidden"/>
                                      </p:to>
                                    </p:set>
                                  </p:childTnLst>
                                </p:cTn>
                              </p:par>
                            </p:childTnLst>
                          </p:cTn>
                        </p:par>
                        <p:par>
                          <p:cTn id="8" fill="hold">
                            <p:stCondLst>
                              <p:cond delay="2500"/>
                            </p:stCondLst>
                            <p:childTnLst>
                              <p:par>
                                <p:cTn id="9" presetID="10" presetClass="entr" presetSubtype="0" fill="hold" grpId="1"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1" grpId="1"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smtClean="0"/>
              <a:t>Klik om de stijl te bewerken</a:t>
            </a:r>
            <a:endParaRPr lang="en-US"/>
          </a:p>
        </p:txBody>
      </p:sp>
      <p:sp>
        <p:nvSpPr>
          <p:cNvPr id="3" name="Vertical Text Placeholder 2"/>
          <p:cNvSpPr>
            <a:spLocks noGrp="1"/>
          </p:cNvSpPr>
          <p:nvPr>
            <p:ph type="body" orient="vert" idx="1"/>
          </p:nvPr>
        </p:nvSpPr>
        <p:spPr/>
        <p:txBody>
          <a:bodyPr vert="eaVert"/>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4" name="Date Placeholder 3"/>
          <p:cNvSpPr>
            <a:spLocks noGrp="1"/>
          </p:cNvSpPr>
          <p:nvPr>
            <p:ph type="dt" sz="half" idx="10"/>
          </p:nvPr>
        </p:nvSpPr>
        <p:spPr/>
        <p:txBody>
          <a:bodyPr/>
          <a:lstStyle/>
          <a:p>
            <a:fld id="{E3903A65-E77A-4CCE-9E24-496910D426DC}" type="datetimeFigureOut">
              <a:rPr lang="nl-NL" smtClean="0"/>
              <a:pPr/>
              <a:t>18-12-2014</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926D4795-BBD1-4809-94B4-3FD02870940F}" type="slidenum">
              <a:rPr lang="nl-NL" smtClean="0"/>
              <a:pPr/>
              <a:t>‹nr.›</a:t>
            </a:fld>
            <a:endParaRPr lang="nl-NL"/>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36142" y="360464"/>
            <a:ext cx="2835355" cy="7680127"/>
          </a:xfrm>
        </p:spPr>
        <p:txBody>
          <a:bodyPr vert="eaVert"/>
          <a:lstStyle/>
          <a:p>
            <a:r>
              <a:rPr lang="nl-NL" smtClean="0"/>
              <a:t>Klik om de stijl te bewerken</a:t>
            </a:r>
            <a:endParaRPr lang="en-US"/>
          </a:p>
        </p:txBody>
      </p:sp>
      <p:sp>
        <p:nvSpPr>
          <p:cNvPr id="3" name="Vertical Text Placeholder 2"/>
          <p:cNvSpPr>
            <a:spLocks noGrp="1"/>
          </p:cNvSpPr>
          <p:nvPr>
            <p:ph type="body" orient="vert" idx="1"/>
          </p:nvPr>
        </p:nvSpPr>
        <p:spPr>
          <a:xfrm>
            <a:off x="630079" y="360464"/>
            <a:ext cx="8296037" cy="7680127"/>
          </a:xfrm>
        </p:spPr>
        <p:txBody>
          <a:bodyPr vert="eaVert"/>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4" name="Date Placeholder 3"/>
          <p:cNvSpPr>
            <a:spLocks noGrp="1"/>
          </p:cNvSpPr>
          <p:nvPr>
            <p:ph type="dt" sz="half" idx="10"/>
          </p:nvPr>
        </p:nvSpPr>
        <p:spPr/>
        <p:txBody>
          <a:bodyPr/>
          <a:lstStyle/>
          <a:p>
            <a:fld id="{E3903A65-E77A-4CCE-9E24-496910D426DC}" type="datetimeFigureOut">
              <a:rPr lang="nl-NL" smtClean="0"/>
              <a:pPr/>
              <a:t>18-12-2014</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926D4795-BBD1-4809-94B4-3FD02870940F}" type="slidenum">
              <a:rPr lang="nl-NL" smtClean="0"/>
              <a:pPr/>
              <a:t>‹nr.›</a:t>
            </a:fld>
            <a:endParaRPr lang="nl-NL"/>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le 1"/>
          <p:cNvSpPr>
            <a:spLocks noGrp="1"/>
          </p:cNvSpPr>
          <p:nvPr>
            <p:ph type="title"/>
          </p:nvPr>
        </p:nvSpPr>
        <p:spPr>
          <a:xfrm>
            <a:off x="1680211" y="6900862"/>
            <a:ext cx="9976247" cy="1500188"/>
          </a:xfrm>
        </p:spPr>
        <p:txBody>
          <a:bodyPr>
            <a:noAutofit/>
          </a:bodyPr>
          <a:lstStyle>
            <a:lvl1pPr algn="l">
              <a:defRPr sz="8900" baseline="0">
                <a:ln w="12700">
                  <a:solidFill>
                    <a:schemeClr val="tx2"/>
                  </a:solidFill>
                </a:ln>
              </a:defRPr>
            </a:lvl1pPr>
          </a:lstStyle>
          <a:p>
            <a:r>
              <a:rPr lang="nl-NL" smtClean="0"/>
              <a:t>Klik om de stijl te bewerken</a:t>
            </a:r>
            <a:endParaRPr lang="en-US" dirty="0"/>
          </a:p>
        </p:txBody>
      </p:sp>
      <p:sp>
        <p:nvSpPr>
          <p:cNvPr id="3" name="Content Placeholder 2"/>
          <p:cNvSpPr>
            <a:spLocks noGrp="1"/>
          </p:cNvSpPr>
          <p:nvPr>
            <p:ph idx="1"/>
          </p:nvPr>
        </p:nvSpPr>
        <p:spPr>
          <a:xfrm>
            <a:off x="1680211" y="1100139"/>
            <a:ext cx="10291287" cy="5800725"/>
          </a:xfrm>
        </p:spPr>
        <p:txBody>
          <a:bodyPr>
            <a:normAutofit/>
          </a:bodyPr>
          <a:lstStyle>
            <a:lvl1pPr>
              <a:defRPr sz="3500"/>
            </a:lvl1pPr>
            <a:lvl2pPr>
              <a:defRPr sz="2200">
                <a:solidFill>
                  <a:schemeClr val="tx1"/>
                </a:solidFill>
              </a:defRPr>
            </a:lvl2pPr>
            <a:lvl3pPr>
              <a:defRPr sz="2200">
                <a:solidFill>
                  <a:schemeClr val="tx1"/>
                </a:solidFill>
              </a:defRPr>
            </a:lvl3pPr>
            <a:lvl4pPr>
              <a:defRPr sz="2200">
                <a:solidFill>
                  <a:schemeClr val="tx1"/>
                </a:solidFill>
              </a:defRPr>
            </a:lvl4pPr>
            <a:lvl5pPr>
              <a:defRPr sz="2200">
                <a:solidFill>
                  <a:schemeClr val="tx1"/>
                </a:solidFill>
              </a:defRPr>
            </a:lvl5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dirty="0"/>
          </a:p>
        </p:txBody>
      </p:sp>
      <p:sp>
        <p:nvSpPr>
          <p:cNvPr id="7" name="Date Placeholder 6"/>
          <p:cNvSpPr>
            <a:spLocks noGrp="1"/>
          </p:cNvSpPr>
          <p:nvPr>
            <p:ph type="dt" sz="half" idx="10"/>
          </p:nvPr>
        </p:nvSpPr>
        <p:spPr/>
        <p:txBody>
          <a:bodyPr/>
          <a:lstStyle/>
          <a:p>
            <a:fld id="{E3903A65-E77A-4CCE-9E24-496910D426DC}" type="datetimeFigureOut">
              <a:rPr lang="nl-NL" smtClean="0"/>
              <a:pPr/>
              <a:t>18-12-2014</a:t>
            </a:fld>
            <a:endParaRPr lang="nl-NL"/>
          </a:p>
        </p:txBody>
      </p:sp>
      <p:sp>
        <p:nvSpPr>
          <p:cNvPr id="10" name="Slide Number Placeholder 9"/>
          <p:cNvSpPr>
            <a:spLocks noGrp="1"/>
          </p:cNvSpPr>
          <p:nvPr>
            <p:ph type="sldNum" sz="quarter" idx="11"/>
          </p:nvPr>
        </p:nvSpPr>
        <p:spPr/>
        <p:txBody>
          <a:bodyPr/>
          <a:lstStyle/>
          <a:p>
            <a:fld id="{926D4795-BBD1-4809-94B4-3FD02870940F}" type="slidenum">
              <a:rPr lang="nl-NL" smtClean="0"/>
              <a:pPr/>
              <a:t>‹nr.›</a:t>
            </a:fld>
            <a:endParaRPr lang="nl-NL"/>
          </a:p>
        </p:txBody>
      </p:sp>
      <p:sp>
        <p:nvSpPr>
          <p:cNvPr id="12" name="Footer Placeholder 11"/>
          <p:cNvSpPr>
            <a:spLocks noGrp="1"/>
          </p:cNvSpPr>
          <p:nvPr>
            <p:ph type="ftr" sz="quarter" idx="12"/>
          </p:nvPr>
        </p:nvSpPr>
        <p:spPr/>
        <p:txBody>
          <a:bodyPr/>
          <a:lstStyle/>
          <a:p>
            <a:endParaRPr lang="nl-NL"/>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680209" y="5885356"/>
            <a:ext cx="9976248" cy="1000125"/>
          </a:xfrm>
        </p:spPr>
        <p:txBody>
          <a:bodyPr bIns="0" anchor="b"/>
          <a:lstStyle>
            <a:lvl1pPr marL="0" indent="0">
              <a:buNone/>
              <a:defRPr sz="2500">
                <a:solidFill>
                  <a:schemeClr val="tx1"/>
                </a:solidFill>
              </a:defRPr>
            </a:lvl1pPr>
            <a:lvl2pPr marL="565785" indent="0">
              <a:buNone/>
              <a:defRPr sz="2200">
                <a:solidFill>
                  <a:schemeClr val="tx1">
                    <a:tint val="75000"/>
                  </a:schemeClr>
                </a:solidFill>
              </a:defRPr>
            </a:lvl2pPr>
            <a:lvl3pPr marL="1131570" indent="0">
              <a:buNone/>
              <a:defRPr sz="2000">
                <a:solidFill>
                  <a:schemeClr val="tx1">
                    <a:tint val="75000"/>
                  </a:schemeClr>
                </a:solidFill>
              </a:defRPr>
            </a:lvl3pPr>
            <a:lvl4pPr marL="1697355" indent="0">
              <a:buNone/>
              <a:defRPr sz="1700">
                <a:solidFill>
                  <a:schemeClr val="tx1">
                    <a:tint val="75000"/>
                  </a:schemeClr>
                </a:solidFill>
              </a:defRPr>
            </a:lvl4pPr>
            <a:lvl5pPr marL="2263140" indent="0">
              <a:buNone/>
              <a:defRPr sz="1700">
                <a:solidFill>
                  <a:schemeClr val="tx1">
                    <a:tint val="75000"/>
                  </a:schemeClr>
                </a:solidFill>
              </a:defRPr>
            </a:lvl5pPr>
            <a:lvl6pPr marL="2828925" indent="0">
              <a:buNone/>
              <a:defRPr sz="1700">
                <a:solidFill>
                  <a:schemeClr val="tx1">
                    <a:tint val="75000"/>
                  </a:schemeClr>
                </a:solidFill>
              </a:defRPr>
            </a:lvl6pPr>
            <a:lvl7pPr marL="3394710" indent="0">
              <a:buNone/>
              <a:defRPr sz="1700">
                <a:solidFill>
                  <a:schemeClr val="tx1">
                    <a:tint val="75000"/>
                  </a:schemeClr>
                </a:solidFill>
              </a:defRPr>
            </a:lvl7pPr>
            <a:lvl8pPr marL="3960495" indent="0">
              <a:buNone/>
              <a:defRPr sz="1700">
                <a:solidFill>
                  <a:schemeClr val="tx1">
                    <a:tint val="75000"/>
                  </a:schemeClr>
                </a:solidFill>
              </a:defRPr>
            </a:lvl8pPr>
            <a:lvl9pPr marL="4526280" indent="0">
              <a:buNone/>
              <a:defRPr sz="1700">
                <a:solidFill>
                  <a:schemeClr val="tx1">
                    <a:tint val="75000"/>
                  </a:schemeClr>
                </a:solidFill>
              </a:defRPr>
            </a:lvl9pPr>
          </a:lstStyle>
          <a:p>
            <a:pPr lvl="0"/>
            <a:r>
              <a:rPr lang="nl-NL" smtClean="0"/>
              <a:t>Klik om de modelstijlen te bewerken</a:t>
            </a:r>
          </a:p>
        </p:txBody>
      </p:sp>
      <p:sp>
        <p:nvSpPr>
          <p:cNvPr id="13" name="Title 1"/>
          <p:cNvSpPr>
            <a:spLocks noGrp="1"/>
          </p:cNvSpPr>
          <p:nvPr>
            <p:ph type="title"/>
          </p:nvPr>
        </p:nvSpPr>
        <p:spPr>
          <a:xfrm>
            <a:off x="1680211" y="6900862"/>
            <a:ext cx="9976247" cy="1500188"/>
          </a:xfrm>
        </p:spPr>
        <p:txBody>
          <a:bodyPr>
            <a:noAutofit/>
          </a:bodyPr>
          <a:lstStyle>
            <a:lvl1pPr algn="l">
              <a:defRPr sz="8900" baseline="0">
                <a:ln w="12700">
                  <a:solidFill>
                    <a:schemeClr val="tx2"/>
                  </a:solidFill>
                </a:ln>
              </a:defRPr>
            </a:lvl1pPr>
          </a:lstStyle>
          <a:p>
            <a:r>
              <a:rPr lang="nl-NL" smtClean="0"/>
              <a:t>Klik om de stijl te bewerken</a:t>
            </a:r>
            <a:endParaRPr lang="en-US" dirty="0"/>
          </a:p>
        </p:txBody>
      </p:sp>
      <p:sp>
        <p:nvSpPr>
          <p:cNvPr id="19" name="Date Placeholder 18"/>
          <p:cNvSpPr>
            <a:spLocks noGrp="1"/>
          </p:cNvSpPr>
          <p:nvPr>
            <p:ph type="dt" sz="half" idx="10"/>
          </p:nvPr>
        </p:nvSpPr>
        <p:spPr/>
        <p:txBody>
          <a:bodyPr/>
          <a:lstStyle/>
          <a:p>
            <a:fld id="{E3903A65-E77A-4CCE-9E24-496910D426DC}" type="datetimeFigureOut">
              <a:rPr lang="nl-NL" smtClean="0"/>
              <a:pPr/>
              <a:t>18-12-2014</a:t>
            </a:fld>
            <a:endParaRPr lang="nl-NL"/>
          </a:p>
        </p:txBody>
      </p:sp>
      <p:sp>
        <p:nvSpPr>
          <p:cNvPr id="20" name="Slide Number Placeholder 19"/>
          <p:cNvSpPr>
            <a:spLocks noGrp="1"/>
          </p:cNvSpPr>
          <p:nvPr>
            <p:ph type="sldNum" sz="quarter" idx="11"/>
          </p:nvPr>
        </p:nvSpPr>
        <p:spPr/>
        <p:txBody>
          <a:bodyPr/>
          <a:lstStyle/>
          <a:p>
            <a:fld id="{926D4795-BBD1-4809-94B4-3FD02870940F}" type="slidenum">
              <a:rPr lang="nl-NL" smtClean="0"/>
              <a:pPr/>
              <a:t>‹nr.›</a:t>
            </a:fld>
            <a:endParaRPr lang="nl-NL"/>
          </a:p>
        </p:txBody>
      </p:sp>
      <p:sp>
        <p:nvSpPr>
          <p:cNvPr id="21" name="Footer Placeholder 20"/>
          <p:cNvSpPr>
            <a:spLocks noGrp="1"/>
          </p:cNvSpPr>
          <p:nvPr>
            <p:ph type="ftr" sz="quarter" idx="12"/>
          </p:nvPr>
        </p:nvSpPr>
        <p:spPr/>
        <p:txBody>
          <a:bodyPr/>
          <a:lstStyle/>
          <a:p>
            <a:endParaRPr lang="nl-NL"/>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nl-NL" smtClean="0"/>
              <a:t>Klik om de stijl te bewerken</a:t>
            </a:r>
            <a:endParaRPr lang="en-US" dirty="0"/>
          </a:p>
        </p:txBody>
      </p:sp>
      <p:sp>
        <p:nvSpPr>
          <p:cNvPr id="5" name="Date Placeholder 4"/>
          <p:cNvSpPr>
            <a:spLocks noGrp="1"/>
          </p:cNvSpPr>
          <p:nvPr>
            <p:ph type="dt" sz="half" idx="10"/>
          </p:nvPr>
        </p:nvSpPr>
        <p:spPr/>
        <p:txBody>
          <a:bodyPr/>
          <a:lstStyle/>
          <a:p>
            <a:fld id="{E3903A65-E77A-4CCE-9E24-496910D426DC}" type="datetimeFigureOut">
              <a:rPr lang="nl-NL" smtClean="0"/>
              <a:pPr/>
              <a:t>18-12-2014</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926D4795-BBD1-4809-94B4-3FD02870940F}" type="slidenum">
              <a:rPr lang="nl-NL" smtClean="0"/>
              <a:pPr/>
              <a:t>‹nr.›</a:t>
            </a:fld>
            <a:endParaRPr lang="nl-NL"/>
          </a:p>
        </p:txBody>
      </p:sp>
      <p:sp>
        <p:nvSpPr>
          <p:cNvPr id="9" name="Content Placeholder 8"/>
          <p:cNvSpPr>
            <a:spLocks noGrp="1"/>
          </p:cNvSpPr>
          <p:nvPr>
            <p:ph sz="quarter" idx="13"/>
          </p:nvPr>
        </p:nvSpPr>
        <p:spPr>
          <a:xfrm>
            <a:off x="1676009" y="1104138"/>
            <a:ext cx="5141443" cy="5760720"/>
          </a:xfrm>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11" name="Content Placeholder 10"/>
          <p:cNvSpPr>
            <a:spLocks noGrp="1"/>
          </p:cNvSpPr>
          <p:nvPr>
            <p:ph sz="quarter" idx="14"/>
          </p:nvPr>
        </p:nvSpPr>
        <p:spPr>
          <a:xfrm>
            <a:off x="7031679" y="1104138"/>
            <a:ext cx="5141443" cy="5760720"/>
          </a:xfrm>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nl-NL" smtClean="0"/>
              <a:t>Klik om de stijl te bewerken</a:t>
            </a:r>
            <a:endParaRPr lang="en-US" dirty="0"/>
          </a:p>
        </p:txBody>
      </p:sp>
      <p:sp>
        <p:nvSpPr>
          <p:cNvPr id="3" name="Text Placeholder 2"/>
          <p:cNvSpPr>
            <a:spLocks noGrp="1"/>
          </p:cNvSpPr>
          <p:nvPr>
            <p:ph type="body" idx="1"/>
          </p:nvPr>
        </p:nvSpPr>
        <p:spPr>
          <a:xfrm>
            <a:off x="1680211" y="1104138"/>
            <a:ext cx="5145643" cy="700088"/>
          </a:xfrm>
        </p:spPr>
        <p:txBody>
          <a:bodyPr anchor="t">
            <a:normAutofit/>
          </a:bodyPr>
          <a:lstStyle>
            <a:lvl1pPr marL="0" indent="0">
              <a:buNone/>
              <a:defRPr sz="2200" b="1"/>
            </a:lvl1pPr>
            <a:lvl2pPr marL="565785" indent="0">
              <a:buNone/>
              <a:defRPr sz="2500" b="1"/>
            </a:lvl2pPr>
            <a:lvl3pPr marL="1131570" indent="0">
              <a:buNone/>
              <a:defRPr sz="2200" b="1"/>
            </a:lvl3pPr>
            <a:lvl4pPr marL="1697355" indent="0">
              <a:buNone/>
              <a:defRPr sz="2000" b="1"/>
            </a:lvl4pPr>
            <a:lvl5pPr marL="2263140" indent="0">
              <a:buNone/>
              <a:defRPr sz="2000" b="1"/>
            </a:lvl5pPr>
            <a:lvl6pPr marL="2828925" indent="0">
              <a:buNone/>
              <a:defRPr sz="2000" b="1"/>
            </a:lvl6pPr>
            <a:lvl7pPr marL="3394710" indent="0">
              <a:buNone/>
              <a:defRPr sz="2000" b="1"/>
            </a:lvl7pPr>
            <a:lvl8pPr marL="3960495" indent="0">
              <a:buNone/>
              <a:defRPr sz="2000" b="1"/>
            </a:lvl8pPr>
            <a:lvl9pPr marL="4526280" indent="0">
              <a:buNone/>
              <a:defRPr sz="2000" b="1"/>
            </a:lvl9pPr>
          </a:lstStyle>
          <a:p>
            <a:pPr lvl="0"/>
            <a:r>
              <a:rPr lang="nl-NL" smtClean="0"/>
              <a:t>Klik om de modelstijlen te bewerken</a:t>
            </a:r>
          </a:p>
        </p:txBody>
      </p:sp>
      <p:sp>
        <p:nvSpPr>
          <p:cNvPr id="5" name="Text Placeholder 4"/>
          <p:cNvSpPr>
            <a:spLocks noGrp="1"/>
          </p:cNvSpPr>
          <p:nvPr>
            <p:ph type="body" sz="quarter" idx="3"/>
          </p:nvPr>
        </p:nvSpPr>
        <p:spPr>
          <a:xfrm>
            <a:off x="7035880" y="1104138"/>
            <a:ext cx="5147665" cy="700088"/>
          </a:xfrm>
        </p:spPr>
        <p:txBody>
          <a:bodyPr anchor="t">
            <a:normAutofit/>
          </a:bodyPr>
          <a:lstStyle>
            <a:lvl1pPr marL="0" indent="0">
              <a:buNone/>
              <a:defRPr sz="2200" b="1"/>
            </a:lvl1pPr>
            <a:lvl2pPr marL="565785" indent="0">
              <a:buNone/>
              <a:defRPr sz="2500" b="1"/>
            </a:lvl2pPr>
            <a:lvl3pPr marL="1131570" indent="0">
              <a:buNone/>
              <a:defRPr sz="2200" b="1"/>
            </a:lvl3pPr>
            <a:lvl4pPr marL="1697355" indent="0">
              <a:buNone/>
              <a:defRPr sz="2000" b="1"/>
            </a:lvl4pPr>
            <a:lvl5pPr marL="2263140" indent="0">
              <a:buNone/>
              <a:defRPr sz="2000" b="1"/>
            </a:lvl5pPr>
            <a:lvl6pPr marL="2828925" indent="0">
              <a:buNone/>
              <a:defRPr sz="2000" b="1"/>
            </a:lvl6pPr>
            <a:lvl7pPr marL="3394710" indent="0">
              <a:buNone/>
              <a:defRPr sz="2000" b="1"/>
            </a:lvl7pPr>
            <a:lvl8pPr marL="3960495" indent="0">
              <a:buNone/>
              <a:defRPr sz="2000" b="1"/>
            </a:lvl8pPr>
            <a:lvl9pPr marL="4526280" indent="0">
              <a:buNone/>
              <a:defRPr sz="2000" b="1"/>
            </a:lvl9pPr>
          </a:lstStyle>
          <a:p>
            <a:pPr lvl="0"/>
            <a:r>
              <a:rPr lang="nl-NL" smtClean="0"/>
              <a:t>Klik om de modelstijlen te bewerken</a:t>
            </a:r>
          </a:p>
        </p:txBody>
      </p:sp>
      <p:sp>
        <p:nvSpPr>
          <p:cNvPr id="7" name="Date Placeholder 6"/>
          <p:cNvSpPr>
            <a:spLocks noGrp="1"/>
          </p:cNvSpPr>
          <p:nvPr>
            <p:ph type="dt" sz="half" idx="10"/>
          </p:nvPr>
        </p:nvSpPr>
        <p:spPr/>
        <p:txBody>
          <a:bodyPr/>
          <a:lstStyle/>
          <a:p>
            <a:fld id="{E3903A65-E77A-4CCE-9E24-496910D426DC}" type="datetimeFigureOut">
              <a:rPr lang="nl-NL" smtClean="0"/>
              <a:pPr/>
              <a:t>18-12-2014</a:t>
            </a:fld>
            <a:endParaRPr lang="nl-NL"/>
          </a:p>
        </p:txBody>
      </p:sp>
      <p:sp>
        <p:nvSpPr>
          <p:cNvPr id="8" name="Footer Placeholder 7"/>
          <p:cNvSpPr>
            <a:spLocks noGrp="1"/>
          </p:cNvSpPr>
          <p:nvPr>
            <p:ph type="ftr" sz="quarter" idx="11"/>
          </p:nvPr>
        </p:nvSpPr>
        <p:spPr/>
        <p:txBody>
          <a:bodyPr/>
          <a:lstStyle/>
          <a:p>
            <a:endParaRPr lang="nl-NL"/>
          </a:p>
        </p:txBody>
      </p:sp>
      <p:sp>
        <p:nvSpPr>
          <p:cNvPr id="9" name="Slide Number Placeholder 8"/>
          <p:cNvSpPr>
            <a:spLocks noGrp="1"/>
          </p:cNvSpPr>
          <p:nvPr>
            <p:ph type="sldNum" sz="quarter" idx="12"/>
          </p:nvPr>
        </p:nvSpPr>
        <p:spPr/>
        <p:txBody>
          <a:bodyPr/>
          <a:lstStyle/>
          <a:p>
            <a:fld id="{926D4795-BBD1-4809-94B4-3FD02870940F}" type="slidenum">
              <a:rPr lang="nl-NL" smtClean="0"/>
              <a:pPr/>
              <a:t>‹nr.›</a:t>
            </a:fld>
            <a:endParaRPr lang="nl-NL"/>
          </a:p>
        </p:txBody>
      </p:sp>
      <p:sp>
        <p:nvSpPr>
          <p:cNvPr id="11" name="Content Placeholder 10"/>
          <p:cNvSpPr>
            <a:spLocks noGrp="1"/>
          </p:cNvSpPr>
          <p:nvPr>
            <p:ph sz="quarter" idx="13"/>
          </p:nvPr>
        </p:nvSpPr>
        <p:spPr>
          <a:xfrm>
            <a:off x="1676009" y="1812227"/>
            <a:ext cx="5141443" cy="5040630"/>
          </a:xfrm>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13" name="Content Placeholder 12"/>
          <p:cNvSpPr>
            <a:spLocks noGrp="1"/>
          </p:cNvSpPr>
          <p:nvPr>
            <p:ph sz="quarter" idx="14"/>
          </p:nvPr>
        </p:nvSpPr>
        <p:spPr>
          <a:xfrm>
            <a:off x="7031679" y="1812225"/>
            <a:ext cx="5141443" cy="5040630"/>
          </a:xfrm>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nl-NL" smtClean="0"/>
              <a:t>Klik om de stijl te bewerken</a:t>
            </a:r>
            <a:endParaRPr lang="en-US" dirty="0"/>
          </a:p>
        </p:txBody>
      </p:sp>
      <p:sp>
        <p:nvSpPr>
          <p:cNvPr id="3" name="Date Placeholder 2"/>
          <p:cNvSpPr>
            <a:spLocks noGrp="1"/>
          </p:cNvSpPr>
          <p:nvPr>
            <p:ph type="dt" sz="half" idx="10"/>
          </p:nvPr>
        </p:nvSpPr>
        <p:spPr/>
        <p:txBody>
          <a:bodyPr/>
          <a:lstStyle/>
          <a:p>
            <a:fld id="{E3903A65-E77A-4CCE-9E24-496910D426DC}" type="datetimeFigureOut">
              <a:rPr lang="nl-NL" smtClean="0"/>
              <a:pPr/>
              <a:t>18-12-2014</a:t>
            </a:fld>
            <a:endParaRPr lang="nl-NL"/>
          </a:p>
        </p:txBody>
      </p:sp>
      <p:sp>
        <p:nvSpPr>
          <p:cNvPr id="4" name="Footer Placeholder 3"/>
          <p:cNvSpPr>
            <a:spLocks noGrp="1"/>
          </p:cNvSpPr>
          <p:nvPr>
            <p:ph type="ftr" sz="quarter" idx="11"/>
          </p:nvPr>
        </p:nvSpPr>
        <p:spPr/>
        <p:txBody>
          <a:bodyPr/>
          <a:lstStyle/>
          <a:p>
            <a:endParaRPr lang="nl-NL"/>
          </a:p>
        </p:txBody>
      </p:sp>
      <p:sp>
        <p:nvSpPr>
          <p:cNvPr id="5" name="Slide Number Placeholder 4"/>
          <p:cNvSpPr>
            <a:spLocks noGrp="1"/>
          </p:cNvSpPr>
          <p:nvPr>
            <p:ph type="sldNum" sz="quarter" idx="12"/>
          </p:nvPr>
        </p:nvSpPr>
        <p:spPr/>
        <p:txBody>
          <a:bodyPr/>
          <a:lstStyle/>
          <a:p>
            <a:fld id="{926D4795-BBD1-4809-94B4-3FD02870940F}" type="slidenum">
              <a:rPr lang="nl-NL" smtClean="0"/>
              <a:pPr/>
              <a:t>‹nr.›</a:t>
            </a:fld>
            <a:endParaRPr lang="nl-NL"/>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E3903A65-E77A-4CCE-9E24-496910D426DC}" type="datetimeFigureOut">
              <a:rPr lang="nl-NL" smtClean="0"/>
              <a:pPr/>
              <a:t>18-12-2014</a:t>
            </a:fld>
            <a:endParaRPr lang="nl-NL"/>
          </a:p>
        </p:txBody>
      </p:sp>
      <p:sp>
        <p:nvSpPr>
          <p:cNvPr id="6" name="Slide Number Placeholder 5"/>
          <p:cNvSpPr>
            <a:spLocks noGrp="1"/>
          </p:cNvSpPr>
          <p:nvPr>
            <p:ph type="sldNum" sz="quarter" idx="11"/>
          </p:nvPr>
        </p:nvSpPr>
        <p:spPr/>
        <p:txBody>
          <a:bodyPr/>
          <a:lstStyle/>
          <a:p>
            <a:fld id="{926D4795-BBD1-4809-94B4-3FD02870940F}" type="slidenum">
              <a:rPr lang="nl-NL" smtClean="0"/>
              <a:pPr/>
              <a:t>‹nr.›</a:t>
            </a:fld>
            <a:endParaRPr lang="nl-NL"/>
          </a:p>
        </p:txBody>
      </p:sp>
      <p:sp>
        <p:nvSpPr>
          <p:cNvPr id="7" name="Footer Placeholder 6"/>
          <p:cNvSpPr>
            <a:spLocks noGrp="1"/>
          </p:cNvSpPr>
          <p:nvPr>
            <p:ph type="ftr" sz="quarter" idx="12"/>
          </p:nvPr>
        </p:nvSpPr>
        <p:spPr/>
        <p:txBody>
          <a:bodyPr/>
          <a:lstStyle/>
          <a:p>
            <a:endParaRPr lang="nl-NL"/>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7875985" y="518815"/>
            <a:ext cx="4145832" cy="1525191"/>
          </a:xfrm>
        </p:spPr>
        <p:txBody>
          <a:bodyPr anchor="b"/>
          <a:lstStyle>
            <a:lvl1pPr algn="l">
              <a:defRPr sz="2500" b="1">
                <a:ln>
                  <a:noFill/>
                </a:ln>
                <a:solidFill>
                  <a:srgbClr val="FF7605"/>
                </a:solidFill>
                <a:effectLst/>
              </a:defRPr>
            </a:lvl1pPr>
          </a:lstStyle>
          <a:p>
            <a:r>
              <a:rPr lang="nl-NL" smtClean="0"/>
              <a:t>Klik om de stijl te bewerken</a:t>
            </a:r>
            <a:endParaRPr lang="en-US" dirty="0"/>
          </a:p>
        </p:txBody>
      </p:sp>
      <p:sp>
        <p:nvSpPr>
          <p:cNvPr id="4" name="Text Placeholder 3"/>
          <p:cNvSpPr>
            <a:spLocks noGrp="1"/>
          </p:cNvSpPr>
          <p:nvPr>
            <p:ph type="body" sz="half" idx="2"/>
          </p:nvPr>
        </p:nvSpPr>
        <p:spPr>
          <a:xfrm>
            <a:off x="7875985" y="2044006"/>
            <a:ext cx="4145832" cy="5756970"/>
          </a:xfrm>
        </p:spPr>
        <p:txBody>
          <a:bodyPr/>
          <a:lstStyle>
            <a:lvl1pPr marL="0" indent="0">
              <a:buNone/>
              <a:defRPr sz="1700">
                <a:solidFill>
                  <a:schemeClr val="tx1">
                    <a:lumMod val="50000"/>
                    <a:lumOff val="50000"/>
                  </a:schemeClr>
                </a:solidFill>
              </a:defRPr>
            </a:lvl1pPr>
            <a:lvl2pPr marL="565785" indent="0">
              <a:buNone/>
              <a:defRPr sz="1500"/>
            </a:lvl2pPr>
            <a:lvl3pPr marL="1131570" indent="0">
              <a:buNone/>
              <a:defRPr sz="1200"/>
            </a:lvl3pPr>
            <a:lvl4pPr marL="1697355" indent="0">
              <a:buNone/>
              <a:defRPr sz="1100"/>
            </a:lvl4pPr>
            <a:lvl5pPr marL="2263140" indent="0">
              <a:buNone/>
              <a:defRPr sz="1100"/>
            </a:lvl5pPr>
            <a:lvl6pPr marL="2828925" indent="0">
              <a:buNone/>
              <a:defRPr sz="1100"/>
            </a:lvl6pPr>
            <a:lvl7pPr marL="3394710" indent="0">
              <a:buNone/>
              <a:defRPr sz="1100"/>
            </a:lvl7pPr>
            <a:lvl8pPr marL="3960495" indent="0">
              <a:buNone/>
              <a:defRPr sz="1100"/>
            </a:lvl8pPr>
            <a:lvl9pPr marL="4526280" indent="0">
              <a:buNone/>
              <a:defRPr sz="1100"/>
            </a:lvl9pPr>
          </a:lstStyle>
          <a:p>
            <a:pPr lvl="0"/>
            <a:r>
              <a:rPr lang="nl-NL" smtClean="0"/>
              <a:t>Klik om de modelstijlen te bewerken</a:t>
            </a:r>
          </a:p>
        </p:txBody>
      </p:sp>
      <p:sp>
        <p:nvSpPr>
          <p:cNvPr id="14" name="Content Placeholder 13"/>
          <p:cNvSpPr>
            <a:spLocks noGrp="1"/>
          </p:cNvSpPr>
          <p:nvPr>
            <p:ph sz="quarter" idx="13"/>
          </p:nvPr>
        </p:nvSpPr>
        <p:spPr>
          <a:xfrm>
            <a:off x="1260158" y="500064"/>
            <a:ext cx="6615827" cy="7800975"/>
          </a:xfrm>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9" name="Date Placeholder 8"/>
          <p:cNvSpPr>
            <a:spLocks noGrp="1"/>
          </p:cNvSpPr>
          <p:nvPr>
            <p:ph type="dt" sz="half" idx="14"/>
          </p:nvPr>
        </p:nvSpPr>
        <p:spPr/>
        <p:txBody>
          <a:bodyPr/>
          <a:lstStyle/>
          <a:p>
            <a:fld id="{E3903A65-E77A-4CCE-9E24-496910D426DC}" type="datetimeFigureOut">
              <a:rPr lang="nl-NL" smtClean="0"/>
              <a:pPr/>
              <a:t>18-12-2014</a:t>
            </a:fld>
            <a:endParaRPr lang="nl-NL"/>
          </a:p>
        </p:txBody>
      </p:sp>
      <p:sp>
        <p:nvSpPr>
          <p:cNvPr id="10" name="Slide Number Placeholder 9"/>
          <p:cNvSpPr>
            <a:spLocks noGrp="1"/>
          </p:cNvSpPr>
          <p:nvPr>
            <p:ph type="sldNum" sz="quarter" idx="15"/>
          </p:nvPr>
        </p:nvSpPr>
        <p:spPr/>
        <p:txBody>
          <a:bodyPr/>
          <a:lstStyle/>
          <a:p>
            <a:fld id="{926D4795-BBD1-4809-94B4-3FD02870940F}" type="slidenum">
              <a:rPr lang="nl-NL" smtClean="0"/>
              <a:pPr/>
              <a:t>‹nr.›</a:t>
            </a:fld>
            <a:endParaRPr lang="nl-NL"/>
          </a:p>
        </p:txBody>
      </p:sp>
      <p:sp>
        <p:nvSpPr>
          <p:cNvPr id="13" name="Footer Placeholder 12"/>
          <p:cNvSpPr>
            <a:spLocks noGrp="1"/>
          </p:cNvSpPr>
          <p:nvPr>
            <p:ph type="ftr" sz="quarter" idx="16"/>
          </p:nvPr>
        </p:nvSpPr>
        <p:spPr/>
        <p:txBody>
          <a:bodyPr/>
          <a:lstStyle/>
          <a:p>
            <a:endParaRPr lang="nl-NL"/>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1680210" y="6069991"/>
            <a:ext cx="7560945" cy="530835"/>
          </a:xfrm>
        </p:spPr>
        <p:txBody>
          <a:bodyPr bIns="0" anchor="b"/>
          <a:lstStyle>
            <a:lvl1pPr algn="l">
              <a:defRPr sz="2500" b="1">
                <a:ln w="12700">
                  <a:noFill/>
                </a:ln>
                <a:solidFill>
                  <a:schemeClr val="tx1"/>
                </a:solidFill>
                <a:effectLst/>
              </a:defRPr>
            </a:lvl1pPr>
          </a:lstStyle>
          <a:p>
            <a:r>
              <a:rPr lang="nl-NL" smtClean="0"/>
              <a:t>Klik om de stijl te bewerken</a:t>
            </a:r>
            <a:endParaRPr lang="en-US" dirty="0"/>
          </a:p>
        </p:txBody>
      </p:sp>
      <p:sp>
        <p:nvSpPr>
          <p:cNvPr id="3" name="Picture Placeholder 2"/>
          <p:cNvSpPr>
            <a:spLocks noGrp="1"/>
          </p:cNvSpPr>
          <p:nvPr>
            <p:ph type="pic" idx="1"/>
          </p:nvPr>
        </p:nvSpPr>
        <p:spPr>
          <a:xfrm>
            <a:off x="1824604" y="500063"/>
            <a:ext cx="8086010" cy="5356919"/>
          </a:xfrm>
        </p:spPr>
        <p:txBody>
          <a:bodyPr/>
          <a:lstStyle>
            <a:lvl1pPr marL="0" indent="0">
              <a:buNone/>
              <a:defRPr sz="4000"/>
            </a:lvl1pPr>
            <a:lvl2pPr marL="565785" indent="0">
              <a:buNone/>
              <a:defRPr sz="3500"/>
            </a:lvl2pPr>
            <a:lvl3pPr marL="1131570" indent="0">
              <a:buNone/>
              <a:defRPr sz="3000"/>
            </a:lvl3pPr>
            <a:lvl4pPr marL="1697355" indent="0">
              <a:buNone/>
              <a:defRPr sz="2500"/>
            </a:lvl4pPr>
            <a:lvl5pPr marL="2263140" indent="0">
              <a:buNone/>
              <a:defRPr sz="2500"/>
            </a:lvl5pPr>
            <a:lvl6pPr marL="2828925" indent="0">
              <a:buNone/>
              <a:defRPr sz="2500"/>
            </a:lvl6pPr>
            <a:lvl7pPr marL="3394710" indent="0">
              <a:buNone/>
              <a:defRPr sz="2500"/>
            </a:lvl7pPr>
            <a:lvl8pPr marL="3960495" indent="0">
              <a:buNone/>
              <a:defRPr sz="2500"/>
            </a:lvl8pPr>
            <a:lvl9pPr marL="4526280" indent="0">
              <a:buNone/>
              <a:defRPr sz="2500"/>
            </a:lvl9pPr>
          </a:lstStyle>
          <a:p>
            <a:r>
              <a:rPr lang="nl-NL" smtClean="0"/>
              <a:t>Klik op het pictogram als u een afbeelding wilt toevoegen</a:t>
            </a:r>
            <a:endParaRPr lang="en-US"/>
          </a:p>
        </p:txBody>
      </p:sp>
      <p:sp>
        <p:nvSpPr>
          <p:cNvPr id="4" name="Text Placeholder 3"/>
          <p:cNvSpPr>
            <a:spLocks noGrp="1"/>
          </p:cNvSpPr>
          <p:nvPr>
            <p:ph type="body" sz="half" idx="2"/>
          </p:nvPr>
        </p:nvSpPr>
        <p:spPr>
          <a:xfrm>
            <a:off x="1680210" y="6600826"/>
            <a:ext cx="5565695" cy="1800225"/>
          </a:xfrm>
        </p:spPr>
        <p:txBody>
          <a:bodyPr/>
          <a:lstStyle>
            <a:lvl1pPr marL="0" indent="0">
              <a:buNone/>
              <a:defRPr sz="1700">
                <a:solidFill>
                  <a:schemeClr val="tx1"/>
                </a:solidFill>
              </a:defRPr>
            </a:lvl1pPr>
            <a:lvl2pPr marL="565785" indent="0">
              <a:buNone/>
              <a:defRPr sz="1500"/>
            </a:lvl2pPr>
            <a:lvl3pPr marL="1131570" indent="0">
              <a:buNone/>
              <a:defRPr sz="1200"/>
            </a:lvl3pPr>
            <a:lvl4pPr marL="1697355" indent="0">
              <a:buNone/>
              <a:defRPr sz="1100"/>
            </a:lvl4pPr>
            <a:lvl5pPr marL="2263140" indent="0">
              <a:buNone/>
              <a:defRPr sz="1100"/>
            </a:lvl5pPr>
            <a:lvl6pPr marL="2828925" indent="0">
              <a:buNone/>
              <a:defRPr sz="1100"/>
            </a:lvl6pPr>
            <a:lvl7pPr marL="3394710" indent="0">
              <a:buNone/>
              <a:defRPr sz="1100"/>
            </a:lvl7pPr>
            <a:lvl8pPr marL="3960495" indent="0">
              <a:buNone/>
              <a:defRPr sz="1100"/>
            </a:lvl8pPr>
            <a:lvl9pPr marL="4526280" indent="0">
              <a:buNone/>
              <a:defRPr sz="1100"/>
            </a:lvl9pPr>
          </a:lstStyle>
          <a:p>
            <a:pPr lvl="0"/>
            <a:r>
              <a:rPr lang="nl-NL" smtClean="0"/>
              <a:t>Klik om de modelstijlen te bewerken</a:t>
            </a:r>
          </a:p>
        </p:txBody>
      </p:sp>
      <p:sp>
        <p:nvSpPr>
          <p:cNvPr id="5" name="Date Placeholder 4"/>
          <p:cNvSpPr>
            <a:spLocks noGrp="1"/>
          </p:cNvSpPr>
          <p:nvPr>
            <p:ph type="dt" sz="half" idx="10"/>
          </p:nvPr>
        </p:nvSpPr>
        <p:spPr/>
        <p:txBody>
          <a:bodyPr/>
          <a:lstStyle/>
          <a:p>
            <a:fld id="{E3903A65-E77A-4CCE-9E24-496910D426DC}" type="datetimeFigureOut">
              <a:rPr lang="nl-NL" smtClean="0"/>
              <a:pPr/>
              <a:t>18-12-2014</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926D4795-BBD1-4809-94B4-3FD02870940F}" type="slidenum">
              <a:rPr lang="nl-NL" smtClean="0"/>
              <a:pPr/>
              <a:t>‹nr.›</a:t>
            </a:fld>
            <a:endParaRPr lang="nl-NL"/>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1"/>
            <a:ext cx="315040" cy="9001125"/>
          </a:xfrm>
          <a:prstGeom prst="rect">
            <a:avLst/>
          </a:prstGeom>
          <a:gradFill>
            <a:gsLst>
              <a:gs pos="0">
                <a:schemeClr val="accent1"/>
              </a:gs>
              <a:gs pos="52000">
                <a:schemeClr val="accent6">
                  <a:lumMod val="75000"/>
                </a:schemeClr>
              </a:gs>
              <a:gs pos="100000">
                <a:schemeClr val="accent6">
                  <a:lumMod val="50000"/>
                </a:schemeClr>
              </a:gs>
            </a:gsLst>
            <a:lin ang="5400000" scaled="0"/>
          </a:gradFill>
          <a:ln>
            <a:noFill/>
          </a:ln>
          <a:effectLst>
            <a:innerShdw blurRad="190500" dist="25400">
              <a:prstClr val="black">
                <a:alpha val="6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113157" tIns="56579" rIns="113157" bIns="56579" rtlCol="0" anchor="ctr"/>
          <a:lstStyle/>
          <a:p>
            <a:pPr algn="ctr"/>
            <a:endParaRPr lang="en-US">
              <a:effectLst>
                <a:innerShdw blurRad="63500" dist="50800" dir="18900000">
                  <a:prstClr val="black">
                    <a:alpha val="50000"/>
                  </a:prstClr>
                </a:innerShdw>
              </a:effectLst>
            </a:endParaRPr>
          </a:p>
        </p:txBody>
      </p:sp>
      <p:sp>
        <p:nvSpPr>
          <p:cNvPr id="13" name="Rectangle 12"/>
          <p:cNvSpPr/>
          <p:nvPr/>
        </p:nvSpPr>
        <p:spPr>
          <a:xfrm>
            <a:off x="0" y="1"/>
            <a:ext cx="315040" cy="9001125"/>
          </a:xfrm>
          <a:prstGeom prst="rect">
            <a:avLst/>
          </a:prstGeom>
          <a:gradFill>
            <a:gsLst>
              <a:gs pos="0">
                <a:schemeClr val="accent1">
                  <a:lumMod val="60000"/>
                  <a:lumOff val="40000"/>
                </a:schemeClr>
              </a:gs>
              <a:gs pos="50000">
                <a:schemeClr val="accent1"/>
              </a:gs>
              <a:gs pos="100000">
                <a:schemeClr val="accent6">
                  <a:lumMod val="75000"/>
                </a:schemeClr>
              </a:gs>
            </a:gsLst>
            <a:lin ang="5400000" scaled="0"/>
          </a:gradFill>
          <a:ln>
            <a:noFill/>
          </a:ln>
          <a:effectLst>
            <a:innerShdw blurRad="190500" dist="25400">
              <a:prstClr val="black">
                <a:alpha val="6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113157" tIns="56579" rIns="113157" bIns="56579" rtlCol="0" anchor="ctr"/>
          <a:lstStyle/>
          <a:p>
            <a:pPr algn="ctr"/>
            <a:endParaRPr lang="en-US">
              <a:effectLst>
                <a:innerShdw blurRad="63500" dist="50800" dir="18900000">
                  <a:prstClr val="black">
                    <a:alpha val="50000"/>
                  </a:prstClr>
                </a:innerShdw>
              </a:effectLst>
            </a:endParaRPr>
          </a:p>
        </p:txBody>
      </p:sp>
      <p:sp>
        <p:nvSpPr>
          <p:cNvPr id="2" name="Title Placeholder 1"/>
          <p:cNvSpPr>
            <a:spLocks noGrp="1"/>
          </p:cNvSpPr>
          <p:nvPr>
            <p:ph type="title"/>
          </p:nvPr>
        </p:nvSpPr>
        <p:spPr>
          <a:xfrm>
            <a:off x="1680211" y="6900862"/>
            <a:ext cx="9976247" cy="1500188"/>
          </a:xfrm>
          <a:prstGeom prst="rect">
            <a:avLst/>
          </a:prstGeom>
        </p:spPr>
        <p:txBody>
          <a:bodyPr vert="horz" lIns="113157" tIns="56579" rIns="113157" bIns="56579" rtlCol="0" anchor="b">
            <a:noAutofit/>
          </a:bodyPr>
          <a:lstStyle/>
          <a:p>
            <a:endParaRPr lang="en-US" dirty="0"/>
          </a:p>
        </p:txBody>
      </p:sp>
      <p:sp>
        <p:nvSpPr>
          <p:cNvPr id="3" name="Text Placeholder 2"/>
          <p:cNvSpPr>
            <a:spLocks noGrp="1"/>
          </p:cNvSpPr>
          <p:nvPr>
            <p:ph type="body" idx="1"/>
          </p:nvPr>
        </p:nvSpPr>
        <p:spPr>
          <a:xfrm>
            <a:off x="1680211" y="1100139"/>
            <a:ext cx="10291287" cy="5800725"/>
          </a:xfrm>
          <a:prstGeom prst="rect">
            <a:avLst/>
          </a:prstGeom>
        </p:spPr>
        <p:txBody>
          <a:bodyPr vert="horz" lIns="113157" tIns="56579" rIns="113157" bIns="56579" rtlCol="0">
            <a:normAutofit/>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dirty="0"/>
          </a:p>
        </p:txBody>
      </p:sp>
      <p:sp>
        <p:nvSpPr>
          <p:cNvPr id="5" name="Footer Placeholder 4"/>
          <p:cNvSpPr>
            <a:spLocks noGrp="1"/>
          </p:cNvSpPr>
          <p:nvPr>
            <p:ph type="ftr" sz="quarter" idx="3"/>
          </p:nvPr>
        </p:nvSpPr>
        <p:spPr>
          <a:xfrm>
            <a:off x="1735997" y="8601075"/>
            <a:ext cx="9871234" cy="300038"/>
          </a:xfrm>
          <a:prstGeom prst="rect">
            <a:avLst/>
          </a:prstGeom>
        </p:spPr>
        <p:txBody>
          <a:bodyPr vert="horz" lIns="113157" tIns="56579" rIns="113157" bIns="56579" rtlCol="0" anchor="ctr"/>
          <a:lstStyle>
            <a:lvl1pPr algn="l">
              <a:defRPr sz="1500">
                <a:solidFill>
                  <a:schemeClr val="tx1">
                    <a:lumMod val="60000"/>
                    <a:lumOff val="40000"/>
                  </a:schemeClr>
                </a:solidFill>
              </a:defRPr>
            </a:lvl1pPr>
          </a:lstStyle>
          <a:p>
            <a:endParaRPr lang="nl-NL"/>
          </a:p>
        </p:txBody>
      </p:sp>
      <p:sp>
        <p:nvSpPr>
          <p:cNvPr id="6" name="Slide Number Placeholder 5"/>
          <p:cNvSpPr>
            <a:spLocks noGrp="1"/>
          </p:cNvSpPr>
          <p:nvPr>
            <p:ph type="sldNum" sz="quarter" idx="4"/>
          </p:nvPr>
        </p:nvSpPr>
        <p:spPr>
          <a:xfrm>
            <a:off x="11971497" y="7534276"/>
            <a:ext cx="525065" cy="479227"/>
          </a:xfrm>
          <a:prstGeom prst="rect">
            <a:avLst/>
          </a:prstGeom>
        </p:spPr>
        <p:txBody>
          <a:bodyPr vert="horz" lIns="113157" tIns="56579" rIns="113157" bIns="56579" rtlCol="0" anchor="ctr"/>
          <a:lstStyle>
            <a:lvl1pPr algn="l">
              <a:defRPr sz="1500" b="0">
                <a:solidFill>
                  <a:schemeClr val="tx2">
                    <a:lumMod val="60000"/>
                    <a:lumOff val="40000"/>
                  </a:schemeClr>
                </a:solidFill>
              </a:defRPr>
            </a:lvl1pPr>
          </a:lstStyle>
          <a:p>
            <a:fld id="{926D4795-BBD1-4809-94B4-3FD02870940F}" type="slidenum">
              <a:rPr lang="nl-NL" smtClean="0"/>
              <a:pPr/>
              <a:t>‹nr.›</a:t>
            </a:fld>
            <a:endParaRPr lang="nl-NL"/>
          </a:p>
        </p:txBody>
      </p:sp>
      <p:sp>
        <p:nvSpPr>
          <p:cNvPr id="16" name="Freeform 5"/>
          <p:cNvSpPr>
            <a:spLocks/>
          </p:cNvSpPr>
          <p:nvPr/>
        </p:nvSpPr>
        <p:spPr bwMode="auto">
          <a:xfrm>
            <a:off x="11649895" y="7500937"/>
            <a:ext cx="334728" cy="566738"/>
          </a:xfrm>
          <a:custGeom>
            <a:avLst/>
            <a:gdLst/>
            <a:ahLst/>
            <a:cxnLst>
              <a:cxn ang="0">
                <a:pos x="62" y="0"/>
              </a:cxn>
              <a:cxn ang="0">
                <a:pos x="0" y="0"/>
              </a:cxn>
              <a:cxn ang="0">
                <a:pos x="89" y="136"/>
              </a:cxn>
              <a:cxn ang="0">
                <a:pos x="89" y="136"/>
              </a:cxn>
              <a:cxn ang="0">
                <a:pos x="0" y="272"/>
              </a:cxn>
              <a:cxn ang="0">
                <a:pos x="62" y="272"/>
              </a:cxn>
              <a:cxn ang="0">
                <a:pos x="153" y="136"/>
              </a:cxn>
              <a:cxn ang="0">
                <a:pos x="62" y="0"/>
              </a:cxn>
            </a:cxnLst>
            <a:rect l="0" t="0" r="r" b="b"/>
            <a:pathLst>
              <a:path w="153" h="272">
                <a:moveTo>
                  <a:pt x="62" y="0"/>
                </a:moveTo>
                <a:lnTo>
                  <a:pt x="0" y="0"/>
                </a:lnTo>
                <a:lnTo>
                  <a:pt x="89" y="136"/>
                </a:lnTo>
                <a:lnTo>
                  <a:pt x="89" y="136"/>
                </a:lnTo>
                <a:lnTo>
                  <a:pt x="0" y="272"/>
                </a:lnTo>
                <a:lnTo>
                  <a:pt x="62" y="272"/>
                </a:lnTo>
                <a:lnTo>
                  <a:pt x="153" y="136"/>
                </a:lnTo>
                <a:lnTo>
                  <a:pt x="62" y="0"/>
                </a:lnTo>
                <a:close/>
              </a:path>
            </a:pathLst>
          </a:custGeom>
          <a:solidFill>
            <a:schemeClr val="tx2">
              <a:lumMod val="60000"/>
              <a:lumOff val="40000"/>
            </a:schemeClr>
          </a:solidFill>
          <a:ln w="9525">
            <a:noFill/>
            <a:round/>
            <a:headEnd/>
            <a:tailEnd/>
          </a:ln>
        </p:spPr>
        <p:txBody>
          <a:bodyPr vert="horz" wrap="square" lIns="113157" tIns="56579" rIns="113157" bIns="56579" numCol="1" anchor="t" anchorCtr="0" compatLnSpc="1">
            <a:prstTxWarp prst="textNoShape">
              <a:avLst/>
            </a:prstTxWarp>
          </a:bodyPr>
          <a:lstStyle/>
          <a:p>
            <a:endParaRPr lang="en-US"/>
          </a:p>
        </p:txBody>
      </p:sp>
      <p:sp>
        <p:nvSpPr>
          <p:cNvPr id="4" name="Date Placeholder 3"/>
          <p:cNvSpPr>
            <a:spLocks noGrp="1"/>
          </p:cNvSpPr>
          <p:nvPr>
            <p:ph type="dt" sz="half" idx="2"/>
          </p:nvPr>
        </p:nvSpPr>
        <p:spPr>
          <a:xfrm rot="16200000">
            <a:off x="-1565769" y="6320214"/>
            <a:ext cx="3446584" cy="315040"/>
          </a:xfrm>
          <a:prstGeom prst="rect">
            <a:avLst/>
          </a:prstGeom>
        </p:spPr>
        <p:txBody>
          <a:bodyPr vert="horz" lIns="113157" tIns="56579" rIns="113157" bIns="56579" rtlCol="0" anchor="ctr"/>
          <a:lstStyle>
            <a:lvl1pPr algn="l">
              <a:defRPr sz="1500">
                <a:solidFill>
                  <a:srgbClr val="FFFFFF"/>
                </a:solidFill>
              </a:defRPr>
            </a:lvl1pPr>
          </a:lstStyle>
          <a:p>
            <a:fld id="{E3903A65-E77A-4CCE-9E24-496910D426DC}" type="datetimeFigureOut">
              <a:rPr lang="nl-NL" smtClean="0"/>
              <a:pPr/>
              <a:t>18-12-2014</a:t>
            </a:fld>
            <a:endParaRPr lang="nl-NL"/>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grpId="0" nodeType="withEffect">
                                  <p:stCondLst>
                                    <p:cond delay="500"/>
                                  </p:stCondLst>
                                  <p:childTnLst>
                                    <p:animEffect transition="out" filter="fade">
                                      <p:cBhvr>
                                        <p:cTn id="6" dur="2000"/>
                                        <p:tgtEl>
                                          <p:spTgt spid="13"/>
                                        </p:tgtEl>
                                      </p:cBhvr>
                                    </p:animEffect>
                                    <p:set>
                                      <p:cBhvr>
                                        <p:cTn id="7" dur="1" fill="hold">
                                          <p:stCondLst>
                                            <p:cond delay="1999"/>
                                          </p:stCondLst>
                                        </p:cTn>
                                        <p:tgtEl>
                                          <p:spTgt spid="13"/>
                                        </p:tgtEl>
                                        <p:attrNameLst>
                                          <p:attrName>style.visibility</p:attrName>
                                        </p:attrNameLst>
                                      </p:cBhvr>
                                      <p:to>
                                        <p:strVal val="hidden"/>
                                      </p:to>
                                    </p:set>
                                  </p:childTnLst>
                                </p:cTn>
                              </p:par>
                            </p:childTnLst>
                          </p:cTn>
                        </p:par>
                        <p:par>
                          <p:cTn id="8" fill="hold">
                            <p:stCondLst>
                              <p:cond delay="2500"/>
                            </p:stCondLst>
                            <p:childTnLst>
                              <p:par>
                                <p:cTn id="9" presetID="10" presetClass="entr" presetSubtype="0" fill="hold" grpId="1"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3" grpId="1" animBg="1"/>
    </p:bldLst>
  </p:timing>
  <p:txStyles>
    <p:titleStyle>
      <a:lvl1pPr algn="l" defTabSz="1131570" rtl="0" eaLnBrk="1" latinLnBrk="0" hangingPunct="1">
        <a:spcBef>
          <a:spcPct val="0"/>
        </a:spcBef>
        <a:buNone/>
        <a:defRPr sz="8900" b="1" kern="1200">
          <a:ln w="12700">
            <a:solidFill>
              <a:schemeClr val="tx2"/>
            </a:solidFill>
          </a:ln>
          <a:solidFill>
            <a:schemeClr val="bg1"/>
          </a:solidFill>
          <a:effectLst>
            <a:outerShdw blurRad="50800" dist="38100" dir="8100000" algn="tr" rotWithShape="0">
              <a:prstClr val="black">
                <a:alpha val="40000"/>
              </a:prstClr>
            </a:outerShdw>
          </a:effectLst>
          <a:latin typeface="+mj-lt"/>
          <a:ea typeface="+mj-ea"/>
          <a:cs typeface="+mj-cs"/>
        </a:defRPr>
      </a:lvl1pPr>
    </p:titleStyle>
    <p:bodyStyle>
      <a:lvl1pPr marL="424339" indent="-424339" algn="l" defTabSz="1131570" rtl="0" eaLnBrk="1" latinLnBrk="0" hangingPunct="1">
        <a:spcBef>
          <a:spcPct val="20000"/>
        </a:spcBef>
        <a:buFont typeface="Arial" pitchFamily="34" charset="0"/>
        <a:buChar char="»"/>
        <a:defRPr sz="3500" kern="1200">
          <a:solidFill>
            <a:schemeClr val="tx2"/>
          </a:solidFill>
          <a:latin typeface="+mn-lt"/>
          <a:ea typeface="+mn-ea"/>
          <a:cs typeface="+mn-cs"/>
        </a:defRPr>
      </a:lvl1pPr>
      <a:lvl2pPr marL="919401" indent="-353616" algn="l" defTabSz="1131570" rtl="0" eaLnBrk="1" latinLnBrk="0" hangingPunct="1">
        <a:spcBef>
          <a:spcPct val="20000"/>
        </a:spcBef>
        <a:buFont typeface="Arial" pitchFamily="34" charset="0"/>
        <a:buChar char="˃"/>
        <a:defRPr sz="2200" kern="1200">
          <a:solidFill>
            <a:schemeClr val="tx1"/>
          </a:solidFill>
          <a:latin typeface="+mn-lt"/>
          <a:ea typeface="+mn-ea"/>
          <a:cs typeface="+mn-cs"/>
        </a:defRPr>
      </a:lvl2pPr>
      <a:lvl3pPr marL="1414463" indent="-282893" algn="l" defTabSz="1131570" rtl="0" eaLnBrk="1" latinLnBrk="0" hangingPunct="1">
        <a:spcBef>
          <a:spcPct val="20000"/>
        </a:spcBef>
        <a:buFont typeface="Calibri" pitchFamily="34" charset="0"/>
        <a:buChar char="+"/>
        <a:defRPr sz="2200" kern="1200">
          <a:solidFill>
            <a:schemeClr val="tx1"/>
          </a:solidFill>
          <a:latin typeface="+mn-lt"/>
          <a:ea typeface="+mn-ea"/>
          <a:cs typeface="+mn-cs"/>
        </a:defRPr>
      </a:lvl3pPr>
      <a:lvl4pPr marL="1980248" indent="-282893" algn="l" defTabSz="1131570" rtl="0" eaLnBrk="1" latinLnBrk="0" hangingPunct="1">
        <a:spcBef>
          <a:spcPct val="20000"/>
        </a:spcBef>
        <a:buFont typeface="Arial" pitchFamily="34" charset="0"/>
        <a:buChar char="–"/>
        <a:defRPr sz="2200" kern="1200">
          <a:solidFill>
            <a:schemeClr val="tx1"/>
          </a:solidFill>
          <a:latin typeface="+mn-lt"/>
          <a:ea typeface="+mn-ea"/>
          <a:cs typeface="+mn-cs"/>
        </a:defRPr>
      </a:lvl4pPr>
      <a:lvl5pPr marL="2546033" indent="-282893" algn="l" defTabSz="1131570" rtl="0" eaLnBrk="1" latinLnBrk="0" hangingPunct="1">
        <a:spcBef>
          <a:spcPct val="20000"/>
        </a:spcBef>
        <a:buFont typeface="Arial" pitchFamily="34" charset="0"/>
        <a:buChar char="»"/>
        <a:defRPr sz="2200" kern="1200">
          <a:solidFill>
            <a:schemeClr val="tx1"/>
          </a:solidFill>
          <a:latin typeface="+mn-lt"/>
          <a:ea typeface="+mn-ea"/>
          <a:cs typeface="+mn-cs"/>
        </a:defRPr>
      </a:lvl5pPr>
      <a:lvl6pPr marL="3111818" indent="-282893" algn="l" defTabSz="1131570" rtl="0" eaLnBrk="1" latinLnBrk="0" hangingPunct="1">
        <a:spcBef>
          <a:spcPct val="20000"/>
        </a:spcBef>
        <a:buClr>
          <a:schemeClr val="tx1"/>
        </a:buClr>
        <a:buFont typeface="Calibri" pitchFamily="34" charset="0"/>
        <a:buChar char="&gt;"/>
        <a:defRPr sz="2200" kern="1200">
          <a:solidFill>
            <a:schemeClr val="tx1"/>
          </a:solidFill>
          <a:latin typeface="+mn-lt"/>
          <a:ea typeface="+mn-ea"/>
          <a:cs typeface="+mn-cs"/>
        </a:defRPr>
      </a:lvl6pPr>
      <a:lvl7pPr marL="3677603" indent="-282893" algn="l" defTabSz="1131570" rtl="0" eaLnBrk="1" latinLnBrk="0" hangingPunct="1">
        <a:spcBef>
          <a:spcPct val="20000"/>
        </a:spcBef>
        <a:buFont typeface="Calibri" pitchFamily="34" charset="0"/>
        <a:buChar char="+"/>
        <a:defRPr sz="2200" kern="1200">
          <a:solidFill>
            <a:schemeClr val="tx1"/>
          </a:solidFill>
          <a:latin typeface="+mn-lt"/>
          <a:ea typeface="+mn-ea"/>
          <a:cs typeface="+mn-cs"/>
        </a:defRPr>
      </a:lvl7pPr>
      <a:lvl8pPr marL="4243388" indent="-282893" algn="l" defTabSz="1131570" rtl="0" eaLnBrk="1" latinLnBrk="0" hangingPunct="1">
        <a:spcBef>
          <a:spcPct val="20000"/>
        </a:spcBef>
        <a:buClr>
          <a:schemeClr val="tx1"/>
        </a:buClr>
        <a:buFont typeface="Calibri" pitchFamily="34" charset="0"/>
        <a:buChar char="»"/>
        <a:defRPr sz="2200" kern="1200">
          <a:solidFill>
            <a:schemeClr val="tx1"/>
          </a:solidFill>
          <a:latin typeface="+mn-lt"/>
          <a:ea typeface="+mn-ea"/>
          <a:cs typeface="+mn-cs"/>
        </a:defRPr>
      </a:lvl8pPr>
      <a:lvl9pPr marL="4809173" indent="-282893" algn="l" defTabSz="1131570" rtl="0" eaLnBrk="1" latinLnBrk="0" hangingPunct="1">
        <a:spcBef>
          <a:spcPct val="20000"/>
        </a:spcBef>
        <a:buClr>
          <a:schemeClr val="tx1"/>
        </a:buClr>
        <a:buFont typeface="Calibri" pitchFamily="34" charset="0"/>
        <a:buChar char="−"/>
        <a:defRPr sz="2200" kern="1200">
          <a:solidFill>
            <a:schemeClr val="tx1"/>
          </a:solidFill>
          <a:latin typeface="+mn-lt"/>
          <a:ea typeface="+mn-ea"/>
          <a:cs typeface="+mn-cs"/>
        </a:defRPr>
      </a:lvl9pPr>
    </p:bodyStyle>
    <p:otherStyle>
      <a:defPPr>
        <a:defRPr lang="en-US"/>
      </a:defPPr>
      <a:lvl1pPr marL="0" algn="l" defTabSz="1131570" rtl="0" eaLnBrk="1" latinLnBrk="0" hangingPunct="1">
        <a:defRPr sz="2200" kern="1200">
          <a:solidFill>
            <a:schemeClr val="tx1"/>
          </a:solidFill>
          <a:latin typeface="+mn-lt"/>
          <a:ea typeface="+mn-ea"/>
          <a:cs typeface="+mn-cs"/>
        </a:defRPr>
      </a:lvl1pPr>
      <a:lvl2pPr marL="565785" algn="l" defTabSz="1131570" rtl="0" eaLnBrk="1" latinLnBrk="0" hangingPunct="1">
        <a:defRPr sz="2200" kern="1200">
          <a:solidFill>
            <a:schemeClr val="tx1"/>
          </a:solidFill>
          <a:latin typeface="+mn-lt"/>
          <a:ea typeface="+mn-ea"/>
          <a:cs typeface="+mn-cs"/>
        </a:defRPr>
      </a:lvl2pPr>
      <a:lvl3pPr marL="1131570" algn="l" defTabSz="1131570" rtl="0" eaLnBrk="1" latinLnBrk="0" hangingPunct="1">
        <a:defRPr sz="2200" kern="1200">
          <a:solidFill>
            <a:schemeClr val="tx1"/>
          </a:solidFill>
          <a:latin typeface="+mn-lt"/>
          <a:ea typeface="+mn-ea"/>
          <a:cs typeface="+mn-cs"/>
        </a:defRPr>
      </a:lvl3pPr>
      <a:lvl4pPr marL="1697355" algn="l" defTabSz="1131570" rtl="0" eaLnBrk="1" latinLnBrk="0" hangingPunct="1">
        <a:defRPr sz="2200" kern="1200">
          <a:solidFill>
            <a:schemeClr val="tx1"/>
          </a:solidFill>
          <a:latin typeface="+mn-lt"/>
          <a:ea typeface="+mn-ea"/>
          <a:cs typeface="+mn-cs"/>
        </a:defRPr>
      </a:lvl4pPr>
      <a:lvl5pPr marL="2263140" algn="l" defTabSz="1131570" rtl="0" eaLnBrk="1" latinLnBrk="0" hangingPunct="1">
        <a:defRPr sz="2200" kern="1200">
          <a:solidFill>
            <a:schemeClr val="tx1"/>
          </a:solidFill>
          <a:latin typeface="+mn-lt"/>
          <a:ea typeface="+mn-ea"/>
          <a:cs typeface="+mn-cs"/>
        </a:defRPr>
      </a:lvl5pPr>
      <a:lvl6pPr marL="2828925" algn="l" defTabSz="1131570" rtl="0" eaLnBrk="1" latinLnBrk="0" hangingPunct="1">
        <a:defRPr sz="2200" kern="1200">
          <a:solidFill>
            <a:schemeClr val="tx1"/>
          </a:solidFill>
          <a:latin typeface="+mn-lt"/>
          <a:ea typeface="+mn-ea"/>
          <a:cs typeface="+mn-cs"/>
        </a:defRPr>
      </a:lvl6pPr>
      <a:lvl7pPr marL="3394710" algn="l" defTabSz="1131570" rtl="0" eaLnBrk="1" latinLnBrk="0" hangingPunct="1">
        <a:defRPr sz="2200" kern="1200">
          <a:solidFill>
            <a:schemeClr val="tx1"/>
          </a:solidFill>
          <a:latin typeface="+mn-lt"/>
          <a:ea typeface="+mn-ea"/>
          <a:cs typeface="+mn-cs"/>
        </a:defRPr>
      </a:lvl7pPr>
      <a:lvl8pPr marL="3960495" algn="l" defTabSz="1131570" rtl="0" eaLnBrk="1" latinLnBrk="0" hangingPunct="1">
        <a:defRPr sz="2200" kern="1200">
          <a:solidFill>
            <a:schemeClr val="tx1"/>
          </a:solidFill>
          <a:latin typeface="+mn-lt"/>
          <a:ea typeface="+mn-ea"/>
          <a:cs typeface="+mn-cs"/>
        </a:defRPr>
      </a:lvl8pPr>
      <a:lvl9pPr marL="4526280" algn="l" defTabSz="1131570" rtl="0" eaLnBrk="1" latinLnBrk="0" hangingPunct="1">
        <a:defRPr sz="2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ndertitel 2"/>
          <p:cNvSpPr>
            <a:spLocks noGrp="1"/>
          </p:cNvSpPr>
          <p:nvPr>
            <p:ph sz="quarter" idx="13"/>
          </p:nvPr>
        </p:nvSpPr>
        <p:spPr>
          <a:xfrm>
            <a:off x="4515469" y="1188194"/>
            <a:ext cx="3744416" cy="504056"/>
          </a:xfrm>
          <a:prstGeom prst="snip2SameRect">
            <a:avLst/>
          </a:prstGeom>
        </p:spPr>
        <p:style>
          <a:lnRef idx="2">
            <a:schemeClr val="accent2"/>
          </a:lnRef>
          <a:fillRef idx="1">
            <a:schemeClr val="lt1"/>
          </a:fillRef>
          <a:effectRef idx="0">
            <a:schemeClr val="accent2"/>
          </a:effectRef>
          <a:fontRef idx="minor">
            <a:schemeClr val="dk1"/>
          </a:fontRef>
        </p:style>
        <p:txBody>
          <a:bodyPr>
            <a:normAutofit lnSpcReduction="10000"/>
          </a:bodyPr>
          <a:lstStyle/>
          <a:p>
            <a:pPr marL="0" indent="0" algn="ctr">
              <a:buNone/>
            </a:pPr>
            <a:r>
              <a:rPr lang="nl-NL" sz="1100" b="1" dirty="0" smtClean="0"/>
              <a:t>Tomas Heinsohn Huala</a:t>
            </a:r>
            <a:r>
              <a:rPr lang="nl-NL" sz="1100" dirty="0" smtClean="0"/>
              <a:t>	4326318</a:t>
            </a:r>
          </a:p>
          <a:p>
            <a:pPr marL="0" indent="0" algn="ctr">
              <a:buNone/>
            </a:pPr>
            <a:r>
              <a:rPr lang="nl-NL" sz="1100" b="1" dirty="0" smtClean="0"/>
              <a:t>Remi van der Laan	</a:t>
            </a:r>
            <a:r>
              <a:rPr lang="nl-NL" sz="1100" dirty="0" smtClean="0"/>
              <a:t>	4326156</a:t>
            </a:r>
            <a:endParaRPr lang="nl-NL" sz="1100" dirty="0"/>
          </a:p>
        </p:txBody>
      </p:sp>
      <p:sp>
        <p:nvSpPr>
          <p:cNvPr id="4" name="Titel 3"/>
          <p:cNvSpPr>
            <a:spLocks noGrp="1"/>
          </p:cNvSpPr>
          <p:nvPr>
            <p:ph type="title"/>
          </p:nvPr>
        </p:nvSpPr>
        <p:spPr>
          <a:xfrm>
            <a:off x="2662832" y="252090"/>
            <a:ext cx="7449690" cy="936104"/>
          </a:xfrm>
          <a:prstGeom prst="snip2DiagRect">
            <a:avLst/>
          </a:prstGeom>
        </p:spPr>
        <p:style>
          <a:lnRef idx="2">
            <a:schemeClr val="accent2"/>
          </a:lnRef>
          <a:fillRef idx="1">
            <a:schemeClr val="lt1"/>
          </a:fillRef>
          <a:effectRef idx="0">
            <a:schemeClr val="accent2"/>
          </a:effectRef>
          <a:fontRef idx="minor">
            <a:schemeClr val="dk1"/>
          </a:fontRef>
        </p:style>
        <p:txBody>
          <a:bodyPr/>
          <a:lstStyle/>
          <a:p>
            <a:pPr algn="ctr"/>
            <a:r>
              <a:rPr lang="nl-NL" sz="4800" dirty="0" err="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Baskerville Old Face" panose="02020602080505020303" pitchFamily="18" charset="0"/>
                <a:cs typeface="Times New Roman" panose="02020603050405020304" pitchFamily="18" charset="0"/>
              </a:rPr>
              <a:t>Licence</a:t>
            </a:r>
            <a:r>
              <a:rPr lang="nl-NL" sz="480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Baskerville Old Face" panose="02020602080505020303" pitchFamily="18" charset="0"/>
                <a:cs typeface="Times New Roman" panose="02020603050405020304" pitchFamily="18" charset="0"/>
              </a:rPr>
              <a:t> </a:t>
            </a:r>
            <a:r>
              <a:rPr lang="nl-NL" sz="4800" dirty="0" err="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Baskerville Old Face" panose="02020602080505020303" pitchFamily="18" charset="0"/>
                <a:cs typeface="Times New Roman" panose="02020603050405020304" pitchFamily="18" charset="0"/>
              </a:rPr>
              <a:t>Plate</a:t>
            </a:r>
            <a:r>
              <a:rPr lang="nl-NL" sz="480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Baskerville Old Face" panose="02020602080505020303" pitchFamily="18" charset="0"/>
                <a:cs typeface="Times New Roman" panose="02020603050405020304" pitchFamily="18" charset="0"/>
              </a:rPr>
              <a:t> </a:t>
            </a:r>
            <a:r>
              <a:rPr lang="nl-NL" sz="4800" dirty="0" err="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Baskerville Old Face" panose="02020602080505020303" pitchFamily="18" charset="0"/>
                <a:cs typeface="Times New Roman" panose="02020603050405020304" pitchFamily="18" charset="0"/>
              </a:rPr>
              <a:t>Recognition</a:t>
            </a:r>
            <a:endParaRPr lang="nl-NL" sz="48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Baskerville Old Face" panose="02020602080505020303" pitchFamily="18" charset="0"/>
              <a:cs typeface="Times New Roman" panose="02020603050405020304" pitchFamily="18" charset="0"/>
            </a:endParaRPr>
          </a:p>
        </p:txBody>
      </p:sp>
      <p:sp>
        <p:nvSpPr>
          <p:cNvPr id="3" name="Ondertitel 2"/>
          <p:cNvSpPr>
            <a:spLocks noGrp="1"/>
          </p:cNvSpPr>
          <p:nvPr>
            <p:ph sz="quarter" idx="13"/>
          </p:nvPr>
        </p:nvSpPr>
        <p:spPr>
          <a:xfrm>
            <a:off x="540148" y="1260202"/>
            <a:ext cx="3744416" cy="648072"/>
          </a:xfrm>
        </p:spPr>
        <p:txBody>
          <a:bodyPr>
            <a:normAutofit/>
          </a:bodyPr>
          <a:lstStyle/>
          <a:p>
            <a:pPr marL="0" indent="0">
              <a:buNone/>
            </a:pPr>
            <a:r>
              <a:rPr lang="nl-NL" sz="3200" smtClean="0">
                <a:ln w="10160">
                  <a:solidFill>
                    <a:schemeClr val="accent1"/>
                  </a:solidFill>
                  <a:prstDash val="solid"/>
                </a:ln>
                <a:solidFill>
                  <a:srgbClr val="FFFFFF"/>
                </a:solidFill>
                <a:effectLst>
                  <a:outerShdw blurRad="38100" dist="32000" dir="5400000" algn="tl">
                    <a:srgbClr val="000000">
                      <a:alpha val="30000"/>
                    </a:srgbClr>
                  </a:outerShdw>
                </a:effectLst>
              </a:rPr>
              <a:t>Introduction</a:t>
            </a:r>
            <a:endParaRPr lang="nl-NL" sz="3200" dirty="0" smtClean="0">
              <a:ln w="10160">
                <a:solidFill>
                  <a:schemeClr val="accent1"/>
                </a:solidFill>
                <a:prstDash val="solid"/>
              </a:ln>
              <a:solidFill>
                <a:srgbClr val="FFFFFF"/>
              </a:solidFill>
              <a:effectLst>
                <a:outerShdw blurRad="38100" dist="32000" dir="5400000" algn="tl">
                  <a:srgbClr val="000000">
                    <a:alpha val="30000"/>
                  </a:srgbClr>
                </a:outerShdw>
              </a:effectLst>
            </a:endParaRPr>
          </a:p>
          <a:p>
            <a:pPr marL="0" indent="0">
              <a:buNone/>
            </a:pPr>
            <a:endParaRPr lang="nl-NL" sz="3200" dirty="0">
              <a:ln w="10160">
                <a:solidFill>
                  <a:schemeClr val="accent1"/>
                </a:solidFill>
                <a:prstDash val="solid"/>
              </a:ln>
              <a:solidFill>
                <a:srgbClr val="FFFFFF"/>
              </a:solidFill>
              <a:effectLst>
                <a:outerShdw blurRad="38100" dist="32000" dir="5400000" algn="tl">
                  <a:srgbClr val="000000">
                    <a:alpha val="30000"/>
                  </a:srgbClr>
                </a:outerShdw>
              </a:effectLst>
            </a:endParaRPr>
          </a:p>
        </p:txBody>
      </p:sp>
      <p:sp>
        <p:nvSpPr>
          <p:cNvPr id="8" name="Ondertitel 2"/>
          <p:cNvSpPr>
            <a:spLocks noGrp="1"/>
          </p:cNvSpPr>
          <p:nvPr>
            <p:ph sz="quarter" idx="13"/>
          </p:nvPr>
        </p:nvSpPr>
        <p:spPr>
          <a:xfrm>
            <a:off x="540147" y="1836266"/>
            <a:ext cx="3744416" cy="3456384"/>
          </a:xfrm>
          <a:ln/>
        </p:spPr>
        <p:style>
          <a:lnRef idx="2">
            <a:schemeClr val="accent2"/>
          </a:lnRef>
          <a:fillRef idx="1">
            <a:schemeClr val="lt1"/>
          </a:fillRef>
          <a:effectRef idx="0">
            <a:schemeClr val="accent2"/>
          </a:effectRef>
          <a:fontRef idx="minor">
            <a:schemeClr val="dk1"/>
          </a:fontRef>
        </p:style>
        <p:txBody>
          <a:bodyPr>
            <a:normAutofit/>
          </a:bodyPr>
          <a:lstStyle/>
          <a:p>
            <a:pPr marL="0" indent="0">
              <a:buNone/>
            </a:pPr>
            <a:r>
              <a:rPr lang="en-US" sz="1100" dirty="0" smtClean="0"/>
              <a:t>All those car drivers with their unregistered cars and all those uninsured cars. It should be stopped! We have the possibility to stop it and  help the government. The solution is license plate recognition.  Based on images we have the possibility to recognize license plates and to write those numbers down.</a:t>
            </a:r>
          </a:p>
          <a:p>
            <a:pPr marL="0" indent="0">
              <a:buNone/>
            </a:pPr>
            <a:endParaRPr lang="en-US" sz="1100" dirty="0" smtClean="0"/>
          </a:p>
          <a:p>
            <a:pPr marL="0" indent="0">
              <a:buNone/>
            </a:pPr>
            <a:endParaRPr lang="en-US" sz="1100" dirty="0" smtClean="0"/>
          </a:p>
          <a:p>
            <a:pPr marL="0" indent="0">
              <a:buNone/>
            </a:pPr>
            <a:endParaRPr lang="en-US" sz="1100" dirty="0" smtClean="0"/>
          </a:p>
          <a:p>
            <a:pPr marL="0" indent="0">
              <a:buNone/>
            </a:pPr>
            <a:endParaRPr lang="en-US" sz="1100" dirty="0" smtClean="0"/>
          </a:p>
          <a:p>
            <a:pPr marL="0" indent="0">
              <a:buNone/>
            </a:pPr>
            <a:r>
              <a:rPr lang="en-US" sz="1100" dirty="0" smtClean="0"/>
              <a:t>This is how a typically Dutch license plate looks like.  Most of the time it is a yellow  plate, but this is not always the case. There are also different kind of plates and there are also foreign license plates. Another problem is that those license plates will not always be </a:t>
            </a:r>
            <a:r>
              <a:rPr lang="en-US" sz="1100" dirty="0" smtClean="0"/>
              <a:t>that</a:t>
            </a:r>
            <a:r>
              <a:rPr lang="en-US" sz="1100" dirty="0" smtClean="0"/>
              <a:t> </a:t>
            </a:r>
            <a:r>
              <a:rPr lang="en-US" sz="1100" dirty="0" smtClean="0"/>
              <a:t>visible. This is an example of an different license plate.</a:t>
            </a:r>
          </a:p>
          <a:p>
            <a:pPr marL="0" indent="0">
              <a:buNone/>
            </a:pPr>
            <a:endParaRPr lang="en-US" sz="1100" dirty="0" smtClean="0"/>
          </a:p>
          <a:p>
            <a:pPr marL="0" indent="0">
              <a:buNone/>
            </a:pPr>
            <a:r>
              <a:rPr lang="en-US" sz="1100" dirty="0" smtClean="0"/>
              <a:t> </a:t>
            </a:r>
          </a:p>
          <a:p>
            <a:pPr marL="0" indent="0">
              <a:buNone/>
            </a:pPr>
            <a:r>
              <a:rPr lang="en-US" sz="1100" dirty="0" smtClean="0"/>
              <a:t> </a:t>
            </a:r>
          </a:p>
          <a:p>
            <a:pPr marL="0" indent="0">
              <a:buNone/>
            </a:pPr>
            <a:endParaRPr lang="en-US" sz="1100" dirty="0" smtClean="0"/>
          </a:p>
          <a:p>
            <a:pPr marL="0" indent="0">
              <a:buNone/>
            </a:pPr>
            <a:endParaRPr lang="nl-NL" sz="1100" dirty="0"/>
          </a:p>
        </p:txBody>
      </p:sp>
      <p:sp>
        <p:nvSpPr>
          <p:cNvPr id="10" name="Ondertitel 2"/>
          <p:cNvSpPr>
            <a:spLocks noGrp="1"/>
          </p:cNvSpPr>
          <p:nvPr>
            <p:ph sz="quarter" idx="13"/>
          </p:nvPr>
        </p:nvSpPr>
        <p:spPr>
          <a:xfrm>
            <a:off x="4507085" y="2412330"/>
            <a:ext cx="3744416" cy="6048672"/>
          </a:xfrm>
          <a:ln/>
        </p:spPr>
        <p:style>
          <a:lnRef idx="2">
            <a:schemeClr val="accent2"/>
          </a:lnRef>
          <a:fillRef idx="1">
            <a:schemeClr val="lt1"/>
          </a:fillRef>
          <a:effectRef idx="0">
            <a:schemeClr val="accent2"/>
          </a:effectRef>
          <a:fontRef idx="minor">
            <a:schemeClr val="dk1"/>
          </a:fontRef>
        </p:style>
        <p:txBody>
          <a:bodyPr>
            <a:normAutofit/>
          </a:bodyPr>
          <a:lstStyle/>
          <a:p>
            <a:pPr marL="0" indent="0">
              <a:buNone/>
            </a:pPr>
            <a:r>
              <a:rPr lang="en-US" sz="1100" dirty="0" smtClean="0"/>
              <a:t>We made the GUI with the tool guide. Below here we show you our GUI. It’s not the right GUI yet but we made it like this so we can easily see what happens if we are using it.</a:t>
            </a:r>
          </a:p>
          <a:p>
            <a:pPr marL="0" indent="0">
              <a:buNone/>
            </a:pPr>
            <a:endParaRPr lang="en-US" sz="1100" dirty="0" smtClean="0"/>
          </a:p>
          <a:p>
            <a:pPr marL="0" indent="0">
              <a:buFontTx/>
              <a:buChar char="-"/>
            </a:pPr>
            <a:r>
              <a:rPr lang="en-US" sz="1100" dirty="0" err="1" smtClean="0"/>
              <a:t>Hier</a:t>
            </a:r>
            <a:r>
              <a:rPr lang="en-US" sz="1100" dirty="0" smtClean="0"/>
              <a:t> </a:t>
            </a:r>
            <a:r>
              <a:rPr lang="en-US" sz="1100" dirty="0" err="1" smtClean="0"/>
              <a:t>een</a:t>
            </a:r>
            <a:r>
              <a:rPr lang="en-US" sz="1100" dirty="0" smtClean="0"/>
              <a:t> screenshot van de GUI </a:t>
            </a:r>
          </a:p>
          <a:p>
            <a:pPr marL="0" indent="0">
              <a:buFontTx/>
              <a:buChar char="-"/>
            </a:pPr>
            <a:endParaRPr lang="en-US" sz="1100" dirty="0" smtClean="0"/>
          </a:p>
          <a:p>
            <a:pPr marL="0" indent="0">
              <a:buNone/>
            </a:pPr>
            <a:r>
              <a:rPr lang="en-US" sz="1100" dirty="0" smtClean="0"/>
              <a:t>This GUI contains several different components:</a:t>
            </a:r>
          </a:p>
          <a:p>
            <a:pPr marL="228600" indent="-228600">
              <a:buFont typeface="+mj-lt"/>
              <a:buAutoNum type="arabicPeriod"/>
            </a:pPr>
            <a:r>
              <a:rPr lang="en-US" sz="1100" dirty="0" smtClean="0"/>
              <a:t>Able to load video to detect</a:t>
            </a:r>
          </a:p>
          <a:p>
            <a:pPr marL="228600" indent="-228600">
              <a:buFont typeface="+mj-lt"/>
              <a:buAutoNum type="arabicPeriod"/>
            </a:pPr>
            <a:r>
              <a:rPr lang="en-US" sz="1100" dirty="0" smtClean="0"/>
              <a:t>Able to play the video</a:t>
            </a:r>
            <a:endParaRPr lang="en-US" sz="1100" dirty="0" smtClean="0"/>
          </a:p>
          <a:p>
            <a:pPr marL="228600" indent="-228600">
              <a:buFont typeface="+mj-lt"/>
              <a:buAutoNum type="arabicPeriod"/>
            </a:pPr>
            <a:r>
              <a:rPr lang="en-US" sz="1100" dirty="0" smtClean="0"/>
              <a:t>De space where you can see the videos</a:t>
            </a:r>
          </a:p>
          <a:p>
            <a:pPr marL="228600" indent="-228600">
              <a:buFont typeface="+mj-lt"/>
              <a:buAutoNum type="arabicPeriod"/>
            </a:pPr>
            <a:r>
              <a:rPr lang="en-US" sz="1100" dirty="0" smtClean="0"/>
              <a:t>De space were you can see what will be visible by the detector</a:t>
            </a:r>
          </a:p>
          <a:p>
            <a:pPr marL="228600" indent="-228600">
              <a:buFont typeface="+mj-lt"/>
              <a:buAutoNum type="arabicPeriod"/>
            </a:pPr>
            <a:r>
              <a:rPr lang="en-US" sz="1100" dirty="0" smtClean="0"/>
              <a:t>The table with the output (which is not used yet)</a:t>
            </a:r>
          </a:p>
          <a:p>
            <a:pPr marL="228600" indent="-228600">
              <a:buNone/>
            </a:pPr>
            <a:endParaRPr lang="en-US" sz="1100" smtClean="0"/>
          </a:p>
          <a:p>
            <a:pPr marL="228600" indent="-228600">
              <a:buNone/>
            </a:pPr>
            <a:endParaRPr lang="en-US" sz="1100" dirty="0" smtClean="0"/>
          </a:p>
          <a:p>
            <a:pPr marL="228600" indent="-228600">
              <a:buNone/>
            </a:pPr>
            <a:endParaRPr lang="en-US" sz="1100" dirty="0" smtClean="0"/>
          </a:p>
        </p:txBody>
      </p:sp>
      <p:sp>
        <p:nvSpPr>
          <p:cNvPr id="15" name="Ondertitel 2"/>
          <p:cNvSpPr>
            <a:spLocks noGrp="1"/>
          </p:cNvSpPr>
          <p:nvPr>
            <p:ph sz="quarter" idx="13"/>
          </p:nvPr>
        </p:nvSpPr>
        <p:spPr>
          <a:xfrm>
            <a:off x="8461027" y="1260202"/>
            <a:ext cx="3744416" cy="720080"/>
          </a:xfrm>
        </p:spPr>
        <p:txBody>
          <a:bodyPr>
            <a:normAutofit/>
          </a:bodyPr>
          <a:lstStyle/>
          <a:p>
            <a:pPr marL="0" indent="0">
              <a:buNone/>
            </a:pPr>
            <a:r>
              <a:rPr lang="nl-NL" sz="3200" dirty="0" err="1" smtClean="0">
                <a:ln w="10160">
                  <a:solidFill>
                    <a:schemeClr val="accent1"/>
                  </a:solidFill>
                  <a:prstDash val="solid"/>
                </a:ln>
                <a:solidFill>
                  <a:srgbClr val="FFFFFF"/>
                </a:solidFill>
                <a:effectLst>
                  <a:outerShdw blurRad="38100" dist="32000" dir="5400000" algn="tl">
                    <a:srgbClr val="000000">
                      <a:alpha val="30000"/>
                    </a:srgbClr>
                  </a:outerShdw>
                </a:effectLst>
              </a:rPr>
              <a:t>Title</a:t>
            </a:r>
            <a:endParaRPr lang="nl-NL" sz="3200" dirty="0">
              <a:ln w="10160">
                <a:solidFill>
                  <a:schemeClr val="accent1"/>
                </a:solidFill>
                <a:prstDash val="solid"/>
              </a:ln>
              <a:solidFill>
                <a:srgbClr val="FFFFFF"/>
              </a:solidFill>
              <a:effectLst>
                <a:outerShdw blurRad="38100" dist="32000" dir="5400000" algn="tl">
                  <a:srgbClr val="000000">
                    <a:alpha val="30000"/>
                  </a:srgbClr>
                </a:outerShdw>
              </a:effectLst>
            </a:endParaRPr>
          </a:p>
        </p:txBody>
      </p:sp>
      <p:sp>
        <p:nvSpPr>
          <p:cNvPr id="16" name="Ondertitel 2"/>
          <p:cNvSpPr>
            <a:spLocks noGrp="1"/>
          </p:cNvSpPr>
          <p:nvPr>
            <p:ph sz="quarter" idx="13"/>
          </p:nvPr>
        </p:nvSpPr>
        <p:spPr>
          <a:xfrm>
            <a:off x="8461027" y="1908274"/>
            <a:ext cx="3744416" cy="5472608"/>
          </a:xfrm>
          <a:ln/>
        </p:spPr>
        <p:style>
          <a:lnRef idx="2">
            <a:schemeClr val="accent2"/>
          </a:lnRef>
          <a:fillRef idx="1">
            <a:schemeClr val="lt1"/>
          </a:fillRef>
          <a:effectRef idx="0">
            <a:schemeClr val="accent2"/>
          </a:effectRef>
          <a:fontRef idx="minor">
            <a:schemeClr val="dk1"/>
          </a:fontRef>
        </p:style>
        <p:txBody>
          <a:bodyPr>
            <a:normAutofit/>
          </a:bodyPr>
          <a:lstStyle/>
          <a:p>
            <a:pPr marL="0" indent="0">
              <a:buNone/>
            </a:pPr>
            <a:r>
              <a:rPr lang="nl-NL" sz="1100" dirty="0" err="1" smtClean="0"/>
              <a:t>Text</a:t>
            </a:r>
            <a:endParaRPr lang="nl-NL" sz="1100" dirty="0"/>
          </a:p>
        </p:txBody>
      </p:sp>
      <p:pic>
        <p:nvPicPr>
          <p:cNvPr id="1026" name="Picture 2" descr="http://project.3me.tudelft.nl/2013/wb70/tudelftlogo.jp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8749059" y="7884938"/>
            <a:ext cx="3754537" cy="1005183"/>
          </a:xfrm>
          <a:prstGeom prst="rect">
            <a:avLst/>
          </a:prstGeom>
          <a:noFill/>
          <a:extLst>
            <a:ext uri="{909E8E84-426E-40DD-AFC4-6F175D3DCCD1}">
              <a14:hiddenFill xmlns="" xmlns:a14="http://schemas.microsoft.com/office/drawing/2010/main">
                <a:solidFill>
                  <a:srgbClr val="FFFFFF"/>
                </a:solidFill>
              </a14:hiddenFill>
            </a:ext>
          </a:extLst>
        </p:spPr>
      </p:pic>
      <p:sp>
        <p:nvSpPr>
          <p:cNvPr id="21" name="Ondertitel 2"/>
          <p:cNvSpPr>
            <a:spLocks noGrp="1"/>
          </p:cNvSpPr>
          <p:nvPr>
            <p:ph sz="quarter" idx="13"/>
          </p:nvPr>
        </p:nvSpPr>
        <p:spPr>
          <a:xfrm>
            <a:off x="4507085" y="1836266"/>
            <a:ext cx="3744416" cy="648072"/>
          </a:xfrm>
        </p:spPr>
        <p:txBody>
          <a:bodyPr>
            <a:normAutofit/>
          </a:bodyPr>
          <a:lstStyle/>
          <a:p>
            <a:pPr marL="0" indent="0">
              <a:buNone/>
            </a:pPr>
            <a:r>
              <a:rPr lang="nl-NL" sz="3200" dirty="0" smtClean="0">
                <a:ln w="10160">
                  <a:solidFill>
                    <a:schemeClr val="accent1"/>
                  </a:solidFill>
                  <a:prstDash val="solid"/>
                </a:ln>
                <a:solidFill>
                  <a:srgbClr val="FFFFFF"/>
                </a:solidFill>
                <a:effectLst>
                  <a:outerShdw blurRad="38100" dist="32000" dir="5400000" algn="tl">
                    <a:srgbClr val="000000">
                      <a:alpha val="30000"/>
                    </a:srgbClr>
                  </a:outerShdw>
                </a:effectLst>
              </a:rPr>
              <a:t>GUI</a:t>
            </a:r>
            <a:endParaRPr lang="nl-NL" sz="3200" dirty="0">
              <a:ln w="10160">
                <a:solidFill>
                  <a:schemeClr val="accent1"/>
                </a:solidFill>
                <a:prstDash val="solid"/>
              </a:ln>
              <a:solidFill>
                <a:srgbClr val="FFFFFF"/>
              </a:solidFill>
              <a:effectLst>
                <a:outerShdw blurRad="38100" dist="32000" dir="5400000" algn="tl">
                  <a:srgbClr val="000000">
                    <a:alpha val="30000"/>
                  </a:srgbClr>
                </a:outerShdw>
              </a:effectLst>
            </a:endParaRPr>
          </a:p>
        </p:txBody>
      </p:sp>
      <p:cxnSp>
        <p:nvCxnSpPr>
          <p:cNvPr id="22" name="Rechte verbindingslijn 21"/>
          <p:cNvCxnSpPr/>
          <p:nvPr/>
        </p:nvCxnSpPr>
        <p:spPr>
          <a:xfrm>
            <a:off x="540147" y="1836266"/>
            <a:ext cx="3744416"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4" name="Rechte verbindingslijn 23"/>
          <p:cNvCxnSpPr/>
          <p:nvPr/>
        </p:nvCxnSpPr>
        <p:spPr>
          <a:xfrm>
            <a:off x="4515469" y="2412330"/>
            <a:ext cx="3744416"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5" name="Rechte verbindingslijn 24"/>
          <p:cNvCxnSpPr/>
          <p:nvPr/>
        </p:nvCxnSpPr>
        <p:spPr>
          <a:xfrm>
            <a:off x="8461027" y="1908274"/>
            <a:ext cx="3744416"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31" name="Ondertitel 2"/>
          <p:cNvSpPr>
            <a:spLocks noGrp="1"/>
          </p:cNvSpPr>
          <p:nvPr>
            <p:ph sz="quarter" idx="13"/>
          </p:nvPr>
        </p:nvSpPr>
        <p:spPr>
          <a:xfrm>
            <a:off x="540148" y="5364658"/>
            <a:ext cx="3744416" cy="499556"/>
          </a:xfrm>
        </p:spPr>
        <p:txBody>
          <a:bodyPr>
            <a:normAutofit fontScale="92500" lnSpcReduction="20000"/>
          </a:bodyPr>
          <a:lstStyle/>
          <a:p>
            <a:pPr marL="0" indent="0">
              <a:buNone/>
            </a:pPr>
            <a:r>
              <a:rPr lang="en-US" sz="3200" dirty="0" smtClean="0">
                <a:ln w="10160">
                  <a:solidFill>
                    <a:schemeClr val="accent1"/>
                  </a:solidFill>
                  <a:prstDash val="solid"/>
                </a:ln>
                <a:solidFill>
                  <a:srgbClr val="FFFFFF"/>
                </a:solidFill>
                <a:effectLst>
                  <a:outerShdw blurRad="38100" dist="32000" dir="5400000" algn="tl">
                    <a:srgbClr val="000000">
                      <a:alpha val="30000"/>
                    </a:srgbClr>
                  </a:outerShdw>
                </a:effectLst>
              </a:rPr>
              <a:t>Project requirements</a:t>
            </a:r>
            <a:endParaRPr lang="nl-NL" sz="3200" dirty="0" smtClean="0">
              <a:ln w="10160">
                <a:solidFill>
                  <a:schemeClr val="accent1"/>
                </a:solidFill>
                <a:prstDash val="solid"/>
              </a:ln>
              <a:solidFill>
                <a:srgbClr val="FFFFFF"/>
              </a:solidFill>
              <a:effectLst>
                <a:outerShdw blurRad="38100" dist="32000" dir="5400000" algn="tl">
                  <a:srgbClr val="000000">
                    <a:alpha val="30000"/>
                  </a:srgbClr>
                </a:outerShdw>
              </a:effectLst>
            </a:endParaRPr>
          </a:p>
          <a:p>
            <a:pPr marL="0" indent="0">
              <a:buNone/>
            </a:pPr>
            <a:endParaRPr lang="nl-NL" sz="3200" dirty="0">
              <a:ln w="10160">
                <a:solidFill>
                  <a:schemeClr val="accent1"/>
                </a:solidFill>
                <a:prstDash val="solid"/>
              </a:ln>
              <a:solidFill>
                <a:srgbClr val="FFFFFF"/>
              </a:solidFill>
              <a:effectLst>
                <a:outerShdw blurRad="38100" dist="32000" dir="5400000" algn="tl">
                  <a:srgbClr val="000000">
                    <a:alpha val="30000"/>
                  </a:srgbClr>
                </a:outerShdw>
              </a:effectLst>
            </a:endParaRPr>
          </a:p>
        </p:txBody>
      </p:sp>
      <p:sp>
        <p:nvSpPr>
          <p:cNvPr id="32" name="Ondertitel 2"/>
          <p:cNvSpPr>
            <a:spLocks noGrp="1"/>
          </p:cNvSpPr>
          <p:nvPr>
            <p:ph sz="quarter" idx="13"/>
          </p:nvPr>
        </p:nvSpPr>
        <p:spPr>
          <a:xfrm>
            <a:off x="552599" y="5796706"/>
            <a:ext cx="3744416" cy="2376264"/>
          </a:xfrm>
          <a:ln/>
        </p:spPr>
        <p:style>
          <a:lnRef idx="2">
            <a:schemeClr val="accent2"/>
          </a:lnRef>
          <a:fillRef idx="1">
            <a:schemeClr val="lt1"/>
          </a:fillRef>
          <a:effectRef idx="0">
            <a:schemeClr val="accent2"/>
          </a:effectRef>
          <a:fontRef idx="minor">
            <a:schemeClr val="dk1"/>
          </a:fontRef>
        </p:style>
        <p:txBody>
          <a:bodyPr>
            <a:normAutofit/>
          </a:bodyPr>
          <a:lstStyle/>
          <a:p>
            <a:pPr marL="0" indent="0">
              <a:buNone/>
            </a:pPr>
            <a:r>
              <a:rPr lang="en-US" sz="1100" dirty="0" smtClean="0"/>
              <a:t>There are several requirements for this projects:</a:t>
            </a:r>
            <a:endParaRPr lang="nl-NL" sz="1100" dirty="0" smtClean="0"/>
          </a:p>
          <a:p>
            <a:pPr marL="0" indent="0">
              <a:buFont typeface="Arial" pitchFamily="34" charset="0"/>
              <a:buChar char="•"/>
            </a:pPr>
            <a:r>
              <a:rPr lang="en-US" sz="1100" dirty="0" smtClean="0"/>
              <a:t> We need  to be able to read  a high amount of license plates of a video with our application</a:t>
            </a:r>
          </a:p>
          <a:p>
            <a:pPr marL="0" indent="0">
              <a:buFont typeface="Arial" pitchFamily="34" charset="0"/>
              <a:buChar char="•"/>
            </a:pPr>
            <a:r>
              <a:rPr lang="en-US" sz="1100" dirty="0" smtClean="0"/>
              <a:t> This application must be written in </a:t>
            </a:r>
            <a:r>
              <a:rPr lang="en-US" sz="1100" dirty="0" err="1" smtClean="0"/>
              <a:t>M</a:t>
            </a:r>
            <a:r>
              <a:rPr lang="en-US" sz="1100" dirty="0" err="1" smtClean="0"/>
              <a:t>atlab</a:t>
            </a:r>
            <a:r>
              <a:rPr lang="en-US" sz="1100" dirty="0" smtClean="0"/>
              <a:t> with the use of the GUI–tool guide. </a:t>
            </a:r>
          </a:p>
          <a:p>
            <a:pPr marL="0" indent="0">
              <a:buFont typeface="Arial" pitchFamily="34" charset="0"/>
              <a:buChar char="•"/>
            </a:pPr>
            <a:r>
              <a:rPr lang="en-US" sz="1100" dirty="0" smtClean="0"/>
              <a:t> </a:t>
            </a:r>
            <a:r>
              <a:rPr lang="en-US" sz="1100" dirty="0" smtClean="0"/>
              <a:t>The GUI for our application should consist of the video to detect from, the current time and frame, the possibility to load a video and a table with output of the detector</a:t>
            </a:r>
          </a:p>
          <a:p>
            <a:pPr marL="0" indent="0">
              <a:buFont typeface="Arial" pitchFamily="34" charset="0"/>
              <a:buChar char="•"/>
            </a:pPr>
            <a:r>
              <a:rPr lang="en-US" sz="1100" dirty="0" smtClean="0"/>
              <a:t> </a:t>
            </a:r>
            <a:r>
              <a:rPr lang="en-US" sz="1100" dirty="0" smtClean="0"/>
              <a:t>This output table should write down: the license plate number, frame number and the timestamp</a:t>
            </a:r>
          </a:p>
          <a:p>
            <a:pPr marL="0" indent="0">
              <a:buFont typeface="Arial" pitchFamily="34" charset="0"/>
              <a:buChar char="•"/>
            </a:pPr>
            <a:r>
              <a:rPr lang="en-US" sz="1100" dirty="0" smtClean="0"/>
              <a:t> The </a:t>
            </a:r>
            <a:r>
              <a:rPr lang="en-US" sz="1100" dirty="0" err="1" smtClean="0"/>
              <a:t>dectection</a:t>
            </a:r>
            <a:r>
              <a:rPr lang="en-US" sz="1100" dirty="0" smtClean="0"/>
              <a:t> of those license plates should on the right frames  and the right time</a:t>
            </a:r>
          </a:p>
        </p:txBody>
      </p:sp>
      <p:cxnSp>
        <p:nvCxnSpPr>
          <p:cNvPr id="33" name="Rechte verbindingslijn 32"/>
          <p:cNvCxnSpPr/>
          <p:nvPr/>
        </p:nvCxnSpPr>
        <p:spPr>
          <a:xfrm>
            <a:off x="552598" y="5796706"/>
            <a:ext cx="3744416" cy="0"/>
          </a:xfrm>
          <a:prstGeom prst="line">
            <a:avLst/>
          </a:prstGeom>
          <a:ln w="76200"/>
        </p:spPr>
        <p:style>
          <a:lnRef idx="1">
            <a:schemeClr val="accent1"/>
          </a:lnRef>
          <a:fillRef idx="0">
            <a:schemeClr val="accent1"/>
          </a:fillRef>
          <a:effectRef idx="0">
            <a:schemeClr val="accent1"/>
          </a:effectRef>
          <a:fontRef idx="minor">
            <a:schemeClr val="tx1"/>
          </a:fontRef>
        </p:style>
      </p:cxnSp>
      <p:pic>
        <p:nvPicPr>
          <p:cNvPr id="18" name="Afbeelding 17" descr="voorbeeld.png"/>
          <p:cNvPicPr>
            <a:picLocks noChangeAspect="1"/>
          </p:cNvPicPr>
          <p:nvPr/>
        </p:nvPicPr>
        <p:blipFill>
          <a:blip r:embed="rId3" cstate="print"/>
          <a:stretch>
            <a:fillRect/>
          </a:stretch>
        </p:blipFill>
        <p:spPr>
          <a:xfrm>
            <a:off x="612155" y="2772370"/>
            <a:ext cx="3539116" cy="720080"/>
          </a:xfrm>
          <a:prstGeom prst="rect">
            <a:avLst/>
          </a:prstGeom>
        </p:spPr>
      </p:pic>
      <p:pic>
        <p:nvPicPr>
          <p:cNvPr id="23" name="Afbeelding 22" descr="voorbeeld2.png"/>
          <p:cNvPicPr>
            <a:picLocks noChangeAspect="1"/>
          </p:cNvPicPr>
          <p:nvPr/>
        </p:nvPicPr>
        <p:blipFill>
          <a:blip r:embed="rId4" cstate="print"/>
          <a:stretch>
            <a:fillRect/>
          </a:stretch>
        </p:blipFill>
        <p:spPr>
          <a:xfrm>
            <a:off x="684163" y="4572570"/>
            <a:ext cx="3512581" cy="648072"/>
          </a:xfrm>
          <a:prstGeom prst="rect">
            <a:avLst/>
          </a:prstGeom>
        </p:spPr>
      </p:pic>
    </p:spTree>
    <p:extLst>
      <p:ext uri="{BB962C8B-B14F-4D97-AF65-F5344CB8AC3E}">
        <p14:creationId xmlns="" xmlns:p14="http://schemas.microsoft.com/office/powerpoint/2010/main" val="265152573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hermal">
  <a:themeElements>
    <a:clrScheme name="Elementair">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Thermal">
      <a:maj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ermal">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15875" cap="flat" cmpd="sng" algn="ctr">
          <a:solidFill>
            <a:schemeClr val="phClr"/>
          </a:solidFill>
          <a:prstDash val="solid"/>
        </a:ln>
        <a:ln w="3175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63500" dist="38100" dir="8100000" rotWithShape="0">
              <a:srgbClr val="000000">
                <a:alpha val="45000"/>
              </a:srgbClr>
            </a:outerShdw>
          </a:effectLst>
        </a:effectStyle>
        <a:effectStyle>
          <a:effectLst>
            <a:outerShdw blurRad="101600" dist="63500" dir="8100000" rotWithShape="0">
              <a:srgbClr val="000000">
                <a:alpha val="40000"/>
              </a:srgbClr>
            </a:outerShdw>
          </a:effectLst>
          <a:scene3d>
            <a:camera prst="orthographicFront">
              <a:rot lat="0" lon="0" rev="0"/>
            </a:camera>
            <a:lightRig rig="threePt" dir="t">
              <a:rot lat="0" lon="0" rev="3000000"/>
            </a:lightRig>
          </a:scene3d>
          <a:sp3d>
            <a:bevelT h="19050"/>
          </a:sp3d>
        </a:effectStyle>
      </a:effectStyleLst>
      <a:bgFillStyleLst>
        <a:solidFill>
          <a:schemeClr val="phClr"/>
        </a:solidFill>
        <a:gradFill rotWithShape="1">
          <a:gsLst>
            <a:gs pos="0">
              <a:schemeClr val="phClr">
                <a:tint val="100000"/>
                <a:lumMod val="125000"/>
              </a:schemeClr>
            </a:gs>
            <a:gs pos="55000">
              <a:schemeClr val="phClr">
                <a:shade val="100000"/>
                <a:satMod val="100000"/>
                <a:lumMod val="100000"/>
              </a:schemeClr>
            </a:gs>
            <a:gs pos="100000">
              <a:schemeClr val="phClr">
                <a:shade val="90000"/>
                <a:satMod val="300000"/>
                <a:lumMod val="95000"/>
              </a:schemeClr>
            </a:gs>
          </a:gsLst>
          <a:lin ang="5400000" scaled="0"/>
        </a:gradFill>
        <a:blipFill>
          <a:blip xmlns:r="http://schemas.openxmlformats.org/officeDocument/2006/relationships" r:embed="rId1">
            <a:duotone>
              <a:schemeClr val="phClr">
                <a:shade val="80000"/>
              </a:schemeClr>
              <a:schemeClr val="phClr">
                <a:tint val="98000"/>
                <a:satMod val="13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TC101859868[[fn=Warm]]</Template>
  <TotalTime>168</TotalTime>
  <Words>350</Words>
  <Application>Microsoft Office PowerPoint</Application>
  <PresentationFormat>Aangepast</PresentationFormat>
  <Paragraphs>34</Paragraphs>
  <Slides>1</Slides>
  <Notes>0</Notes>
  <HiddenSlides>0</HiddenSlides>
  <MMClips>0</MMClips>
  <ScaleCrop>false</ScaleCrop>
  <HeadingPairs>
    <vt:vector size="4" baseType="variant">
      <vt:variant>
        <vt:lpstr>Thema</vt:lpstr>
      </vt:variant>
      <vt:variant>
        <vt:i4>1</vt:i4>
      </vt:variant>
      <vt:variant>
        <vt:lpstr>Diatitels</vt:lpstr>
      </vt:variant>
      <vt:variant>
        <vt:i4>1</vt:i4>
      </vt:variant>
    </vt:vector>
  </HeadingPairs>
  <TitlesOfParts>
    <vt:vector size="2" baseType="lpstr">
      <vt:lpstr>Thermal</vt:lpstr>
      <vt:lpstr>Licence Plate Recognition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Licence Plate Detector</dc:title>
  <dc:creator>Remi Verdonk van der Laan</dc:creator>
  <cp:lastModifiedBy>Tomas</cp:lastModifiedBy>
  <cp:revision>22</cp:revision>
  <dcterms:created xsi:type="dcterms:W3CDTF">2014-12-17T14:54:48Z</dcterms:created>
  <dcterms:modified xsi:type="dcterms:W3CDTF">2014-12-18T17:44:54Z</dcterms:modified>
</cp:coreProperties>
</file>